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3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4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5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6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theme/theme7.xml" ContentType="application/vnd.openxmlformats-officedocument.theme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theme/theme8.xml" ContentType="application/vnd.openxmlformats-officedocument.theme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theme/theme9.xml" ContentType="application/vnd.openxmlformats-officedocument.theme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theme/theme10.xml" ContentType="application/vnd.openxmlformats-officedocument.theme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theme/theme11.xml" ContentType="application/vnd.openxmlformats-officedocument.theme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theme/theme12.xml" ContentType="application/vnd.openxmlformats-officedocument.theme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theme/theme13.xml" ContentType="application/vnd.openxmlformats-officedocument.theme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theme/theme14.xml" ContentType="application/vnd.openxmlformats-officedocument.theme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theme/theme15.xml" ContentType="application/vnd.openxmlformats-officedocument.theme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  <p:sldMasterId id="2147483728" r:id="rId3"/>
    <p:sldMasterId id="2147483763" r:id="rId4"/>
    <p:sldMasterId id="2147483800" r:id="rId5"/>
    <p:sldMasterId id="2147483835" r:id="rId6"/>
    <p:sldMasterId id="2147483869" r:id="rId7"/>
    <p:sldMasterId id="2147483904" r:id="rId8"/>
    <p:sldMasterId id="2147483939" r:id="rId9"/>
    <p:sldMasterId id="2147483974" r:id="rId10"/>
    <p:sldMasterId id="2147484008" r:id="rId11"/>
    <p:sldMasterId id="2147484043" r:id="rId12"/>
    <p:sldMasterId id="2147484078" r:id="rId13"/>
    <p:sldMasterId id="2147484112" r:id="rId14"/>
    <p:sldMasterId id="2147484147" r:id="rId15"/>
    <p:sldMasterId id="2147484185" r:id="rId16"/>
  </p:sldMasterIdLst>
  <p:notesMasterIdLst>
    <p:notesMasterId r:id="rId30"/>
  </p:notesMasterIdLst>
  <p:sldIdLst>
    <p:sldId id="962" r:id="rId17"/>
    <p:sldId id="963" r:id="rId18"/>
    <p:sldId id="965" r:id="rId19"/>
    <p:sldId id="966" r:id="rId20"/>
    <p:sldId id="971" r:id="rId21"/>
    <p:sldId id="972" r:id="rId22"/>
    <p:sldId id="973" r:id="rId23"/>
    <p:sldId id="970" r:id="rId24"/>
    <p:sldId id="974" r:id="rId25"/>
    <p:sldId id="976" r:id="rId26"/>
    <p:sldId id="975" r:id="rId27"/>
    <p:sldId id="256" r:id="rId28"/>
    <p:sldId id="955" r:id="rId29"/>
  </p:sldIdLst>
  <p:sldSz cx="9144000" cy="5143500" type="screen16x9"/>
  <p:notesSz cx="6858000" cy="9144000"/>
  <p:defaultTextStyle>
    <a:defPPr>
      <a:defRPr lang="en-US"/>
    </a:defPPr>
    <a:lvl1pPr marL="0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5858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1880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7792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3759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79616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5474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1462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47394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D476E9-9B47-7C4A-8049-540F749A3E37}">
          <p14:sldIdLst>
            <p14:sldId id="962"/>
            <p14:sldId id="963"/>
            <p14:sldId id="965"/>
            <p14:sldId id="966"/>
            <p14:sldId id="971"/>
            <p14:sldId id="972"/>
            <p14:sldId id="973"/>
            <p14:sldId id="970"/>
            <p14:sldId id="974"/>
            <p14:sldId id="976"/>
            <p14:sldId id="975"/>
            <p14:sldId id="256"/>
            <p14:sldId id="955"/>
          </p14:sldIdLst>
        </p14:section>
        <p14:section name="Appendix" id="{CC27238F-29B3-3348-A52B-E18BF226AD9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9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6F"/>
    <a:srgbClr val="A6A6A6"/>
    <a:srgbClr val="E26F18"/>
    <a:srgbClr val="E87722"/>
    <a:srgbClr val="E87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23" autoAdjust="0"/>
    <p:restoredTop sz="86430" autoAdjust="0"/>
  </p:normalViewPr>
  <p:slideViewPr>
    <p:cSldViewPr>
      <p:cViewPr>
        <p:scale>
          <a:sx n="170" d="100"/>
          <a:sy n="170" d="100"/>
        </p:scale>
        <p:origin x="200" y="8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5752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90" d="100"/>
        <a:sy n="90" d="100"/>
      </p:scale>
      <p:origin x="0" y="8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5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3E400-C141-4A18-A9BE-0660F3EA8EE8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274C0-F051-429F-9D4D-572AD0508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93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858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1880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7792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3759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79616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5474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1462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47394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274C0-F051-429F-9D4D-572AD05083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1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2.xml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5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5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5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5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57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9E9180-D9E8-A84B-81A0-04A3EECF5BA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13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BCE8-89E2-4E4B-987F-0ECB797A6D0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8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26" indent="-170726">
              <a:buFont typeface="Arial" panose="020B0604020202020204" pitchFamily="34" charset="0"/>
              <a:buChar char="•"/>
              <a:defRPr sz="1200"/>
            </a:lvl2pPr>
            <a:lvl3pPr marL="341273" indent="-17072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26" indent="-17191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8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26" indent="-170726">
              <a:buFont typeface="Arial" panose="020B0604020202020204" pitchFamily="34" charset="0"/>
              <a:buChar char="•"/>
              <a:defRPr sz="1200"/>
            </a:lvl2pPr>
            <a:lvl3pPr marL="341273" indent="-17072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26" indent="-17191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8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26" indent="-170726">
              <a:buFont typeface="Arial" panose="020B0604020202020204" pitchFamily="34" charset="0"/>
              <a:buChar char="•"/>
              <a:defRPr sz="1200"/>
            </a:lvl2pPr>
            <a:lvl3pPr marL="341273" indent="-17072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26" indent="-17191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101934794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3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30069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70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45" indent="0" algn="ctr">
              <a:buNone/>
              <a:defRPr sz="1500"/>
            </a:lvl2pPr>
            <a:lvl3pPr marL="682859" indent="0" algn="ctr">
              <a:buNone/>
              <a:defRPr sz="1400"/>
            </a:lvl3pPr>
            <a:lvl4pPr marL="1024289" indent="0" algn="ctr">
              <a:buNone/>
              <a:defRPr sz="1200"/>
            </a:lvl4pPr>
            <a:lvl5pPr marL="1365718" indent="0" algn="ctr">
              <a:buNone/>
              <a:defRPr sz="1200"/>
            </a:lvl5pPr>
            <a:lvl6pPr marL="1707233" indent="0" algn="ctr">
              <a:buNone/>
              <a:defRPr sz="1200"/>
            </a:lvl6pPr>
            <a:lvl7pPr marL="2048576" indent="0" algn="ctr">
              <a:buNone/>
              <a:defRPr sz="1200"/>
            </a:lvl7pPr>
            <a:lvl8pPr marL="2389920" indent="0" algn="ctr">
              <a:buNone/>
              <a:defRPr sz="1200"/>
            </a:lvl8pPr>
            <a:lvl9pPr marL="27313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9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B50F4D2-0E85-C94E-A9DB-3746E50F951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0901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70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45" indent="0" algn="ctr">
              <a:buNone/>
              <a:defRPr sz="1500"/>
            </a:lvl2pPr>
            <a:lvl3pPr marL="682859" indent="0" algn="ctr">
              <a:buNone/>
              <a:defRPr sz="1400"/>
            </a:lvl3pPr>
            <a:lvl4pPr marL="1024289" indent="0" algn="ctr">
              <a:buNone/>
              <a:defRPr sz="1200"/>
            </a:lvl4pPr>
            <a:lvl5pPr marL="1365718" indent="0" algn="ctr">
              <a:buNone/>
              <a:defRPr sz="1200"/>
            </a:lvl5pPr>
            <a:lvl6pPr marL="1707233" indent="0" algn="ctr">
              <a:buNone/>
              <a:defRPr sz="1200"/>
            </a:lvl6pPr>
            <a:lvl7pPr marL="2048576" indent="0" algn="ctr">
              <a:buNone/>
              <a:defRPr sz="1200"/>
            </a:lvl7pPr>
            <a:lvl8pPr marL="2389920" indent="0" algn="ctr">
              <a:buNone/>
              <a:defRPr sz="1200"/>
            </a:lvl8pPr>
            <a:lvl9pPr marL="27313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9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9A4BA3D-BFD8-2844-AC61-8E6E21CD242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8293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70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45" indent="0" algn="ctr">
              <a:buNone/>
              <a:defRPr sz="1500"/>
            </a:lvl2pPr>
            <a:lvl3pPr marL="682859" indent="0" algn="ctr">
              <a:buNone/>
              <a:defRPr sz="1400"/>
            </a:lvl3pPr>
            <a:lvl4pPr marL="1024289" indent="0" algn="ctr">
              <a:buNone/>
              <a:defRPr sz="1200"/>
            </a:lvl4pPr>
            <a:lvl5pPr marL="1365718" indent="0" algn="ctr">
              <a:buNone/>
              <a:defRPr sz="1200"/>
            </a:lvl5pPr>
            <a:lvl6pPr marL="1707233" indent="0" algn="ctr">
              <a:buNone/>
              <a:defRPr sz="1200"/>
            </a:lvl6pPr>
            <a:lvl7pPr marL="2048576" indent="0" algn="ctr">
              <a:buNone/>
              <a:defRPr sz="1200"/>
            </a:lvl7pPr>
            <a:lvl8pPr marL="2389920" indent="0" algn="ctr">
              <a:buNone/>
              <a:defRPr sz="1200"/>
            </a:lvl8pPr>
            <a:lvl9pPr marL="27313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9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FB36B3-FE99-F548-8FBC-2077921C956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1903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2706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45" indent="0" algn="ctr">
              <a:buNone/>
              <a:defRPr sz="1500"/>
            </a:lvl2pPr>
            <a:lvl3pPr marL="682859" indent="0" algn="ctr">
              <a:buNone/>
              <a:defRPr sz="1400"/>
            </a:lvl3pPr>
            <a:lvl4pPr marL="1024289" indent="0" algn="ctr">
              <a:buNone/>
              <a:defRPr sz="1200"/>
            </a:lvl4pPr>
            <a:lvl5pPr marL="1365718" indent="0" algn="ctr">
              <a:buNone/>
              <a:defRPr sz="1200"/>
            </a:lvl5pPr>
            <a:lvl6pPr marL="1707233" indent="0" algn="ctr">
              <a:buNone/>
              <a:defRPr sz="1200"/>
            </a:lvl6pPr>
            <a:lvl7pPr marL="2048576" indent="0" algn="ctr">
              <a:buNone/>
              <a:defRPr sz="1200"/>
            </a:lvl7pPr>
            <a:lvl8pPr marL="2389920" indent="0" algn="ctr">
              <a:buNone/>
              <a:defRPr sz="1200"/>
            </a:lvl8pPr>
            <a:lvl9pPr marL="27313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9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62E7625-CC0E-B947-8C9B-09323ABCDDB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90410222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B292-233A-C04F-A301-B8E346552D0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49399598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A9C6-6EC0-1F4E-80EA-138E86F27C4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6755025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ABD4-38FD-EB4A-8839-E5F91697EE9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345" indent="0">
              <a:buNone/>
              <a:defRPr sz="1500" b="1"/>
            </a:lvl2pPr>
            <a:lvl3pPr marL="682859" indent="0">
              <a:buNone/>
              <a:defRPr sz="1400" b="1"/>
            </a:lvl3pPr>
            <a:lvl4pPr marL="1024289" indent="0">
              <a:buNone/>
              <a:defRPr sz="1200" b="1"/>
            </a:lvl4pPr>
            <a:lvl5pPr marL="1365718" indent="0">
              <a:buNone/>
              <a:defRPr sz="1200" b="1"/>
            </a:lvl5pPr>
            <a:lvl6pPr marL="1707233" indent="0">
              <a:buNone/>
              <a:defRPr sz="1200" b="1"/>
            </a:lvl6pPr>
            <a:lvl7pPr marL="2048576" indent="0">
              <a:buNone/>
              <a:defRPr sz="1200" b="1"/>
            </a:lvl7pPr>
            <a:lvl8pPr marL="2389920" indent="0">
              <a:buNone/>
              <a:defRPr sz="1200" b="1"/>
            </a:lvl8pPr>
            <a:lvl9pPr marL="273131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345" indent="0">
              <a:buNone/>
              <a:defRPr sz="1500" b="1"/>
            </a:lvl2pPr>
            <a:lvl3pPr marL="682859" indent="0">
              <a:buNone/>
              <a:defRPr sz="1400" b="1"/>
            </a:lvl3pPr>
            <a:lvl4pPr marL="1024289" indent="0">
              <a:buNone/>
              <a:defRPr sz="1200" b="1"/>
            </a:lvl4pPr>
            <a:lvl5pPr marL="1365718" indent="0">
              <a:buNone/>
              <a:defRPr sz="1200" b="1"/>
            </a:lvl5pPr>
            <a:lvl6pPr marL="1707233" indent="0">
              <a:buNone/>
              <a:defRPr sz="1200" b="1"/>
            </a:lvl6pPr>
            <a:lvl7pPr marL="2048576" indent="0">
              <a:buNone/>
              <a:defRPr sz="1200" b="1"/>
            </a:lvl7pPr>
            <a:lvl8pPr marL="2389920" indent="0">
              <a:buNone/>
              <a:defRPr sz="1200" b="1"/>
            </a:lvl8pPr>
            <a:lvl9pPr marL="273131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26843516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E1346-B0C0-2147-95AA-C39A441DA0F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88047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7C0C6-8ED4-1B4A-912A-63D733E6057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74902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1996D-B23A-1943-9F7D-1858F957DF9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00250548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8402-516F-854E-B0AB-6AF00099F52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7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58" indent="-170758">
              <a:buFont typeface="Arial" panose="020B0604020202020204" pitchFamily="34" charset="0"/>
              <a:buChar char="•"/>
              <a:defRPr sz="1200"/>
            </a:lvl2pPr>
            <a:lvl3pPr marL="341345" indent="-1707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422" indent="-1719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7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58" indent="-170758">
              <a:buFont typeface="Arial" panose="020B0604020202020204" pitchFamily="34" charset="0"/>
              <a:buChar char="•"/>
              <a:defRPr sz="1200"/>
            </a:lvl2pPr>
            <a:lvl3pPr marL="341345" indent="-1707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422" indent="-1719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7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58" indent="-170758">
              <a:buFont typeface="Arial" panose="020B0604020202020204" pitchFamily="34" charset="0"/>
              <a:buChar char="•"/>
              <a:defRPr sz="1200"/>
            </a:lvl2pPr>
            <a:lvl3pPr marL="341345" indent="-1707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422" indent="-1719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53234252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4131-A758-FB4C-8EBE-DDC67F753AC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62013008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50C8A-83FA-F54B-A9C3-CE1446FDD6F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94854466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2B5BB-CC71-894C-B1DE-B90BC4422C8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9502439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C5BD-69F5-DB40-8C40-56BFD55BD50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11469098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EEDE7-EBD0-C04F-BB8F-79F19FFBCAE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84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6839983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7BB8-6418-A44C-BF22-6212FB545C2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85" y="2905293"/>
            <a:ext cx="1558019" cy="1523832"/>
          </a:xfrm>
          <a:solidFill>
            <a:schemeClr val="accent4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3656094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65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B420F-B0C1-FA4A-B1B3-57C2984D0D4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65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64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64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75" y="2228850"/>
            <a:ext cx="1096055" cy="1079556"/>
          </a:xfrm>
          <a:solidFill>
            <a:schemeClr val="accent2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91" y="2228850"/>
            <a:ext cx="1096055" cy="1079556"/>
          </a:xfrm>
          <a:solidFill>
            <a:srgbClr val="A22B38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19656439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EF50-29EC-B149-AF75-9FA7082C05D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35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35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35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35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35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424900448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C6FA-2E4B-D24A-9850-AD511651F4A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35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35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35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35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35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115179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43AF5-EC7D-5A4F-BD33-8ABB90EC155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93739079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A61A-4754-814D-973A-71B7DCDF7EB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35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35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35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43791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54F6B-7ADE-0849-AAC3-6022FBD64F6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7390227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DDEA-43B8-9947-9CE2-2492DA42F7A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71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71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3235630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9560-1D51-3D4A-B4DB-D6F67457D30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4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316998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EBA8-EE56-2B49-9400-FF233C1600E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4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54057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5F947-E5AD-0B44-AAF5-F93561601AD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4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676394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2C8D4A3-3D0B-A244-803F-FA00E312399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3498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7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2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5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3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7194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7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2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5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3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945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7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2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5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3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01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E0C8-D155-004C-96BC-1F9187129F4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62223829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7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2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5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3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0901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7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2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5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3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2859" rIns="682859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5193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921E1F5-A2E0-B34A-914F-BAFF5DE54E0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43072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7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2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5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3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7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2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5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3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9796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3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38728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791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90" indent="0" algn="ctr">
              <a:buNone/>
              <a:defRPr sz="1500"/>
            </a:lvl2pPr>
            <a:lvl3pPr marL="682944" indent="0" algn="ctr">
              <a:buNone/>
              <a:defRPr sz="1400"/>
            </a:lvl3pPr>
            <a:lvl4pPr marL="1024417" indent="0" algn="ctr">
              <a:buNone/>
              <a:defRPr sz="1200"/>
            </a:lvl4pPr>
            <a:lvl5pPr marL="1365888" indent="0" algn="ctr">
              <a:buNone/>
              <a:defRPr sz="1200"/>
            </a:lvl5pPr>
            <a:lvl6pPr marL="1707443" indent="0" algn="ctr">
              <a:buNone/>
              <a:defRPr sz="1200"/>
            </a:lvl6pPr>
            <a:lvl7pPr marL="2048831" indent="0" algn="ctr">
              <a:buNone/>
              <a:defRPr sz="1200"/>
            </a:lvl7pPr>
            <a:lvl8pPr marL="2390220" indent="0" algn="ctr">
              <a:buNone/>
              <a:defRPr sz="1200"/>
            </a:lvl8pPr>
            <a:lvl9pPr marL="273165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A323DC9-853F-4D48-89E2-739BCB2C8C1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283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791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90" indent="0" algn="ctr">
              <a:buNone/>
              <a:defRPr sz="1500"/>
            </a:lvl2pPr>
            <a:lvl3pPr marL="682944" indent="0" algn="ctr">
              <a:buNone/>
              <a:defRPr sz="1400"/>
            </a:lvl3pPr>
            <a:lvl4pPr marL="1024417" indent="0" algn="ctr">
              <a:buNone/>
              <a:defRPr sz="1200"/>
            </a:lvl4pPr>
            <a:lvl5pPr marL="1365888" indent="0" algn="ctr">
              <a:buNone/>
              <a:defRPr sz="1200"/>
            </a:lvl5pPr>
            <a:lvl6pPr marL="1707443" indent="0" algn="ctr">
              <a:buNone/>
              <a:defRPr sz="1200"/>
            </a:lvl6pPr>
            <a:lvl7pPr marL="2048831" indent="0" algn="ctr">
              <a:buNone/>
              <a:defRPr sz="1200"/>
            </a:lvl7pPr>
            <a:lvl8pPr marL="2390220" indent="0" algn="ctr">
              <a:buNone/>
              <a:defRPr sz="1200"/>
            </a:lvl8pPr>
            <a:lvl9pPr marL="273165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8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7B72607-4E2C-874D-9B3E-7AAC7A156FA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0380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791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90" indent="0" algn="ctr">
              <a:buNone/>
              <a:defRPr sz="1500"/>
            </a:lvl2pPr>
            <a:lvl3pPr marL="682944" indent="0" algn="ctr">
              <a:buNone/>
              <a:defRPr sz="1400"/>
            </a:lvl3pPr>
            <a:lvl4pPr marL="1024417" indent="0" algn="ctr">
              <a:buNone/>
              <a:defRPr sz="1200"/>
            </a:lvl4pPr>
            <a:lvl5pPr marL="1365888" indent="0" algn="ctr">
              <a:buNone/>
              <a:defRPr sz="1200"/>
            </a:lvl5pPr>
            <a:lvl6pPr marL="1707443" indent="0" algn="ctr">
              <a:buNone/>
              <a:defRPr sz="1200"/>
            </a:lvl6pPr>
            <a:lvl7pPr marL="2048831" indent="0" algn="ctr">
              <a:buNone/>
              <a:defRPr sz="1200"/>
            </a:lvl7pPr>
            <a:lvl8pPr marL="2390220" indent="0" algn="ctr">
              <a:buNone/>
              <a:defRPr sz="1200"/>
            </a:lvl8pPr>
            <a:lvl9pPr marL="273165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9D6181-F4E3-0648-93FD-26E4D99C93A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7649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2791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90" indent="0" algn="ctr">
              <a:buNone/>
              <a:defRPr sz="1500"/>
            </a:lvl2pPr>
            <a:lvl3pPr marL="682944" indent="0" algn="ctr">
              <a:buNone/>
              <a:defRPr sz="1400"/>
            </a:lvl3pPr>
            <a:lvl4pPr marL="1024417" indent="0" algn="ctr">
              <a:buNone/>
              <a:defRPr sz="1200"/>
            </a:lvl4pPr>
            <a:lvl5pPr marL="1365888" indent="0" algn="ctr">
              <a:buNone/>
              <a:defRPr sz="1200"/>
            </a:lvl5pPr>
            <a:lvl6pPr marL="1707443" indent="0" algn="ctr">
              <a:buNone/>
              <a:defRPr sz="1200"/>
            </a:lvl6pPr>
            <a:lvl7pPr marL="2048831" indent="0" algn="ctr">
              <a:buNone/>
              <a:defRPr sz="1200"/>
            </a:lvl7pPr>
            <a:lvl8pPr marL="2390220" indent="0" algn="ctr">
              <a:buNone/>
              <a:defRPr sz="1200"/>
            </a:lvl8pPr>
            <a:lvl9pPr marL="273165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C2C5B6-5730-FE47-81E8-859F4DE3B42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25109358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C030F-F6EB-314D-84E1-B8C1084186A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45960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7ADCE-FA7E-D842-AF67-C16DC265353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13814958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30AEF-6F24-1C4B-8C42-0EA0669ECF4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80954482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6C4FB-1A7F-AE46-9B9D-B3DC5D1CCC6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390" indent="0">
              <a:buNone/>
              <a:defRPr sz="1500" b="1"/>
            </a:lvl2pPr>
            <a:lvl3pPr marL="682944" indent="0">
              <a:buNone/>
              <a:defRPr sz="1400" b="1"/>
            </a:lvl3pPr>
            <a:lvl4pPr marL="1024417" indent="0">
              <a:buNone/>
              <a:defRPr sz="1200" b="1"/>
            </a:lvl4pPr>
            <a:lvl5pPr marL="1365888" indent="0">
              <a:buNone/>
              <a:defRPr sz="1200" b="1"/>
            </a:lvl5pPr>
            <a:lvl6pPr marL="1707443" indent="0">
              <a:buNone/>
              <a:defRPr sz="1200" b="1"/>
            </a:lvl6pPr>
            <a:lvl7pPr marL="2048831" indent="0">
              <a:buNone/>
              <a:defRPr sz="1200" b="1"/>
            </a:lvl7pPr>
            <a:lvl8pPr marL="2390220" indent="0">
              <a:buNone/>
              <a:defRPr sz="1200" b="1"/>
            </a:lvl8pPr>
            <a:lvl9pPr marL="273165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390" indent="0">
              <a:buNone/>
              <a:defRPr sz="1500" b="1"/>
            </a:lvl2pPr>
            <a:lvl3pPr marL="682944" indent="0">
              <a:buNone/>
              <a:defRPr sz="1400" b="1"/>
            </a:lvl3pPr>
            <a:lvl4pPr marL="1024417" indent="0">
              <a:buNone/>
              <a:defRPr sz="1200" b="1"/>
            </a:lvl4pPr>
            <a:lvl5pPr marL="1365888" indent="0">
              <a:buNone/>
              <a:defRPr sz="1200" b="1"/>
            </a:lvl5pPr>
            <a:lvl6pPr marL="1707443" indent="0">
              <a:buNone/>
              <a:defRPr sz="1200" b="1"/>
            </a:lvl6pPr>
            <a:lvl7pPr marL="2048831" indent="0">
              <a:buNone/>
              <a:defRPr sz="1200" b="1"/>
            </a:lvl7pPr>
            <a:lvl8pPr marL="2390220" indent="0">
              <a:buNone/>
              <a:defRPr sz="1200" b="1"/>
            </a:lvl8pPr>
            <a:lvl9pPr marL="273165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60394076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AF01-70E2-9948-B2C4-F97EB37ED51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2184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3A3D-9C83-804D-9F0B-A504D8BBE59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54123331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4236-416E-0547-8760-E10DA2A8B2E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70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78" indent="-170778">
              <a:buFont typeface="Arial" panose="020B0604020202020204" pitchFamily="34" charset="0"/>
              <a:buChar char="•"/>
              <a:defRPr sz="1200"/>
            </a:lvl2pPr>
            <a:lvl3pPr marL="341390" indent="-17077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482" indent="-17196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70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78" indent="-170778">
              <a:buFont typeface="Arial" panose="020B0604020202020204" pitchFamily="34" charset="0"/>
              <a:buChar char="•"/>
              <a:defRPr sz="1200"/>
            </a:lvl2pPr>
            <a:lvl3pPr marL="341390" indent="-17077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482" indent="-17196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70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78" indent="-170778">
              <a:buFont typeface="Arial" panose="020B0604020202020204" pitchFamily="34" charset="0"/>
              <a:buChar char="•"/>
              <a:defRPr sz="1200"/>
            </a:lvl2pPr>
            <a:lvl3pPr marL="341390" indent="-17077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482" indent="-17196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63253709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E545-59B4-6048-906B-6EC287F6131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06454405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1E34-100C-3349-AC13-6633719031B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72404338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D332-3544-0649-A895-1690C357628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81604831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56908-CE42-CB4F-AF53-F8B3A517E78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67831996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EBCB-9506-014F-87E9-9E751104C10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84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353632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523D-BD8A-B94D-8145-CA1745486E7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84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43577318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EE7E-E0FF-E94D-B3C1-9962089E9CE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80" y="2905293"/>
            <a:ext cx="1558019" cy="1523832"/>
          </a:xfrm>
          <a:solidFill>
            <a:schemeClr val="accent4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10127430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65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5C84-49D5-F746-8C16-DC6F022699A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65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64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64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70" y="2228850"/>
            <a:ext cx="1096055" cy="1079556"/>
          </a:xfrm>
          <a:solidFill>
            <a:schemeClr val="accent2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86" y="2228850"/>
            <a:ext cx="1096055" cy="1079556"/>
          </a:xfrm>
          <a:solidFill>
            <a:srgbClr val="A22B38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04974460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7375-507F-9E44-B4D6-95AE433F9A8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36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36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36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36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36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68401061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A554-D1EC-AB41-B113-9FE8CC2788F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36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36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36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36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36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4365547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39A1C-2C3B-B144-9C6D-B76DD6604AA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368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368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368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4919650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AC65-E1A3-6D48-BA09-DE0BFCA17E4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3783476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FD53-AA9F-5D44-BC4A-E79DE37F5C9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71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71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03197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10B9-394A-224D-B0AA-96CEA7E52A7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9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429645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123E6-AF25-6544-93E7-F06DAB85575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9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841020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4D048-5134-DA4D-877A-93A6D29DE78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9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3776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26F6-3569-3F40-A20B-524EA3343C3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93" y="2905293"/>
            <a:ext cx="1558019" cy="1523832"/>
          </a:xfrm>
          <a:solidFill>
            <a:schemeClr val="accent4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58054158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3BEC875-7399-3049-8B25-48CFC3E3CEC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2432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4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8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2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6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3314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4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8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2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6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559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4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8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2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6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590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4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8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2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6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4574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4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8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2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6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2944" rIns="682944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1196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CF61A4C-FFCB-094F-95D0-4738F359607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6806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3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4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8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2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6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3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4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8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2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6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1351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3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2777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825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08" indent="0" algn="ctr">
              <a:buNone/>
              <a:defRPr sz="1500"/>
            </a:lvl2pPr>
            <a:lvl3pPr marL="682978" indent="0" algn="ctr">
              <a:buNone/>
              <a:defRPr sz="1400"/>
            </a:lvl3pPr>
            <a:lvl4pPr marL="1024468" indent="0" algn="ctr">
              <a:buNone/>
              <a:defRPr sz="1200"/>
            </a:lvl4pPr>
            <a:lvl5pPr marL="1365956" indent="0" algn="ctr">
              <a:buNone/>
              <a:defRPr sz="1200"/>
            </a:lvl5pPr>
            <a:lvl6pPr marL="1707527" indent="0" algn="ctr">
              <a:buNone/>
              <a:defRPr sz="1200"/>
            </a:lvl6pPr>
            <a:lvl7pPr marL="2048933" indent="0" algn="ctr">
              <a:buNone/>
              <a:defRPr sz="1200"/>
            </a:lvl7pPr>
            <a:lvl8pPr marL="2390340" indent="0" algn="ctr">
              <a:buNone/>
              <a:defRPr sz="1200"/>
            </a:lvl8pPr>
            <a:lvl9pPr marL="273179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B27048D-3F96-DE44-ADF8-832221F6D3C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43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65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A88D-2FE2-B64E-A1C0-8815445E499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65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64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64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83" y="2228850"/>
            <a:ext cx="1096055" cy="1079556"/>
          </a:xfrm>
          <a:solidFill>
            <a:schemeClr val="accent2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99" y="2228850"/>
            <a:ext cx="1096055" cy="1079556"/>
          </a:xfrm>
          <a:solidFill>
            <a:srgbClr val="A22B38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67127681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825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08" indent="0" algn="ctr">
              <a:buNone/>
              <a:defRPr sz="1500"/>
            </a:lvl2pPr>
            <a:lvl3pPr marL="682978" indent="0" algn="ctr">
              <a:buNone/>
              <a:defRPr sz="1400"/>
            </a:lvl3pPr>
            <a:lvl4pPr marL="1024468" indent="0" algn="ctr">
              <a:buNone/>
              <a:defRPr sz="1200"/>
            </a:lvl4pPr>
            <a:lvl5pPr marL="1365956" indent="0" algn="ctr">
              <a:buNone/>
              <a:defRPr sz="1200"/>
            </a:lvl5pPr>
            <a:lvl6pPr marL="1707527" indent="0" algn="ctr">
              <a:buNone/>
              <a:defRPr sz="1200"/>
            </a:lvl6pPr>
            <a:lvl7pPr marL="2048933" indent="0" algn="ctr">
              <a:buNone/>
              <a:defRPr sz="1200"/>
            </a:lvl7pPr>
            <a:lvl8pPr marL="2390340" indent="0" algn="ctr">
              <a:buNone/>
              <a:defRPr sz="1200"/>
            </a:lvl8pPr>
            <a:lvl9pPr marL="273179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8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5EEA22-40EB-2D4F-97DB-56448B36C7F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2754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825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08" indent="0" algn="ctr">
              <a:buNone/>
              <a:defRPr sz="1500"/>
            </a:lvl2pPr>
            <a:lvl3pPr marL="682978" indent="0" algn="ctr">
              <a:buNone/>
              <a:defRPr sz="1400"/>
            </a:lvl3pPr>
            <a:lvl4pPr marL="1024468" indent="0" algn="ctr">
              <a:buNone/>
              <a:defRPr sz="1200"/>
            </a:lvl4pPr>
            <a:lvl5pPr marL="1365956" indent="0" algn="ctr">
              <a:buNone/>
              <a:defRPr sz="1200"/>
            </a:lvl5pPr>
            <a:lvl6pPr marL="1707527" indent="0" algn="ctr">
              <a:buNone/>
              <a:defRPr sz="1200"/>
            </a:lvl6pPr>
            <a:lvl7pPr marL="2048933" indent="0" algn="ctr">
              <a:buNone/>
              <a:defRPr sz="1200"/>
            </a:lvl7pPr>
            <a:lvl8pPr marL="2390340" indent="0" algn="ctr">
              <a:buNone/>
              <a:defRPr sz="1200"/>
            </a:lvl8pPr>
            <a:lvl9pPr marL="273179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C4082B2-E6ED-6E47-A259-09E869DA561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1101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2825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08" indent="0" algn="ctr">
              <a:buNone/>
              <a:defRPr sz="1500"/>
            </a:lvl2pPr>
            <a:lvl3pPr marL="682978" indent="0" algn="ctr">
              <a:buNone/>
              <a:defRPr sz="1400"/>
            </a:lvl3pPr>
            <a:lvl4pPr marL="1024468" indent="0" algn="ctr">
              <a:buNone/>
              <a:defRPr sz="1200"/>
            </a:lvl4pPr>
            <a:lvl5pPr marL="1365956" indent="0" algn="ctr">
              <a:buNone/>
              <a:defRPr sz="1200"/>
            </a:lvl5pPr>
            <a:lvl6pPr marL="1707527" indent="0" algn="ctr">
              <a:buNone/>
              <a:defRPr sz="1200"/>
            </a:lvl6pPr>
            <a:lvl7pPr marL="2048933" indent="0" algn="ctr">
              <a:buNone/>
              <a:defRPr sz="1200"/>
            </a:lvl7pPr>
            <a:lvl8pPr marL="2390340" indent="0" algn="ctr">
              <a:buNone/>
              <a:defRPr sz="1200"/>
            </a:lvl8pPr>
            <a:lvl9pPr marL="273179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842840E-3492-ED43-B44C-59F5ED7B449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691833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7EA5-1403-2A4E-9538-8AEF72A0478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81795554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7BC6-0158-844C-830C-3154F6D103B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42618275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59F2-23A4-EA40-8721-1F381230E58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408" indent="0">
              <a:buNone/>
              <a:defRPr sz="1500" b="1"/>
            </a:lvl2pPr>
            <a:lvl3pPr marL="682978" indent="0">
              <a:buNone/>
              <a:defRPr sz="1400" b="1"/>
            </a:lvl3pPr>
            <a:lvl4pPr marL="1024468" indent="0">
              <a:buNone/>
              <a:defRPr sz="1200" b="1"/>
            </a:lvl4pPr>
            <a:lvl5pPr marL="1365956" indent="0">
              <a:buNone/>
              <a:defRPr sz="1200" b="1"/>
            </a:lvl5pPr>
            <a:lvl6pPr marL="1707527" indent="0">
              <a:buNone/>
              <a:defRPr sz="1200" b="1"/>
            </a:lvl6pPr>
            <a:lvl7pPr marL="2048933" indent="0">
              <a:buNone/>
              <a:defRPr sz="1200" b="1"/>
            </a:lvl7pPr>
            <a:lvl8pPr marL="2390340" indent="0">
              <a:buNone/>
              <a:defRPr sz="1200" b="1"/>
            </a:lvl8pPr>
            <a:lvl9pPr marL="273179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408" indent="0">
              <a:buNone/>
              <a:defRPr sz="1500" b="1"/>
            </a:lvl2pPr>
            <a:lvl3pPr marL="682978" indent="0">
              <a:buNone/>
              <a:defRPr sz="1400" b="1"/>
            </a:lvl3pPr>
            <a:lvl4pPr marL="1024468" indent="0">
              <a:buNone/>
              <a:defRPr sz="1200" b="1"/>
            </a:lvl4pPr>
            <a:lvl5pPr marL="1365956" indent="0">
              <a:buNone/>
              <a:defRPr sz="1200" b="1"/>
            </a:lvl5pPr>
            <a:lvl6pPr marL="1707527" indent="0">
              <a:buNone/>
              <a:defRPr sz="1200" b="1"/>
            </a:lvl6pPr>
            <a:lvl7pPr marL="2048933" indent="0">
              <a:buNone/>
              <a:defRPr sz="1200" b="1"/>
            </a:lvl7pPr>
            <a:lvl8pPr marL="2390340" indent="0">
              <a:buNone/>
              <a:defRPr sz="1200" b="1"/>
            </a:lvl8pPr>
            <a:lvl9pPr marL="273179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171452460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2D511-16DF-2445-8D19-3989A88A01E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0897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D1CAB-001E-DA4E-8DBD-F8BD3A748BA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27306477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A34D-4B84-1E45-AA37-F0A8DFBD742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68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86" indent="-170786">
              <a:buFont typeface="Arial" panose="020B0604020202020204" pitchFamily="34" charset="0"/>
              <a:buChar char="•"/>
              <a:defRPr sz="1200"/>
            </a:lvl2pPr>
            <a:lvl3pPr marL="341408" indent="-17078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506" indent="-17197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68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86" indent="-170786">
              <a:buFont typeface="Arial" panose="020B0604020202020204" pitchFamily="34" charset="0"/>
              <a:buChar char="•"/>
              <a:defRPr sz="1200"/>
            </a:lvl2pPr>
            <a:lvl3pPr marL="341408" indent="-17078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506" indent="-17197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68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86" indent="-170786">
              <a:buFont typeface="Arial" panose="020B0604020202020204" pitchFamily="34" charset="0"/>
              <a:buChar char="•"/>
              <a:defRPr sz="1200"/>
            </a:lvl2pPr>
            <a:lvl3pPr marL="341408" indent="-17078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506" indent="-17197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83991971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C150-51D2-E045-BEEB-7167BBAD872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0856508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BA953-CAE4-0A43-A4A0-4BE27AD3D2E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1383151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17C2-0BB7-CA44-AE55-C59BEA40633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99749733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C99B5-65B0-7449-8554-60C8EA7B456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35302934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EE38-100C-414D-A92D-036E619BED4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08069610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5973-FD30-284C-A140-97BB619F626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0392605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85F7-DCCA-AE4B-B261-B04595EBF1C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78" y="2905293"/>
            <a:ext cx="1558019" cy="1523832"/>
          </a:xfrm>
          <a:solidFill>
            <a:schemeClr val="accent4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2468752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BC249-11ED-6041-A217-CFD8509BBD0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68" y="2228850"/>
            <a:ext cx="1096055" cy="1079556"/>
          </a:xfrm>
          <a:solidFill>
            <a:schemeClr val="accent2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84" y="2228850"/>
            <a:ext cx="1096055" cy="1079556"/>
          </a:xfrm>
          <a:solidFill>
            <a:srgbClr val="A22B38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20831672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27D7-A00C-6F4C-9454-2051D06974E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37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37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37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37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37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747035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8B0F9-63EB-6C4D-B1A5-E9F8785E385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37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37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37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37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37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06226413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3444-CBEF-764B-B8BE-87F38ED5566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374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374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374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939955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E1C96-849F-5348-8E4C-1AC86654BA6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4342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1BCFE-E843-0645-B22D-182A97DBE3B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01963840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773BD-E661-8947-869F-77E392C4200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7972209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1610D-141D-3E4C-83AB-ADB663E0F1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408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434028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B12F-8F68-E042-B519-3FF924D5EBA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408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501923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BCBBA-30A2-E543-AB32-D1370470945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408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538838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5A886E-7984-D24A-B2AE-069106A4938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4240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9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5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9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4050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9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5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9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2318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9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5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9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1199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9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5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9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8218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9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5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9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2978" rIns="682978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6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57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7CC036-96A9-8C42-9B37-56F88DC261C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223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164C-7A8B-DE41-B308-9B5FD285283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32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32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32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7236803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462350D-5B56-4448-B31B-3DAA1BA5855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69999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4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9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5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9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4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9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5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9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257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91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53" indent="0" algn="ctr">
              <a:buNone/>
              <a:defRPr sz="1500"/>
            </a:lvl2pPr>
            <a:lvl3pPr marL="683063" indent="0" algn="ctr">
              <a:buNone/>
              <a:defRPr sz="1400"/>
            </a:lvl3pPr>
            <a:lvl4pPr marL="1024595" indent="0" algn="ctr">
              <a:buNone/>
              <a:defRPr sz="1200"/>
            </a:lvl4pPr>
            <a:lvl5pPr marL="1366126" indent="0" algn="ctr">
              <a:buNone/>
              <a:defRPr sz="1200"/>
            </a:lvl5pPr>
            <a:lvl6pPr marL="1707737" indent="0" algn="ctr">
              <a:buNone/>
              <a:defRPr sz="1200"/>
            </a:lvl6pPr>
            <a:lvl7pPr marL="2049188" indent="0" algn="ctr">
              <a:buNone/>
              <a:defRPr sz="1200"/>
            </a:lvl7pPr>
            <a:lvl8pPr marL="2390640" indent="0" algn="ctr">
              <a:buNone/>
              <a:defRPr sz="1200"/>
            </a:lvl8pPr>
            <a:lvl9pPr marL="273213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B014FBA-14A0-AD49-9473-57740E7B92A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57088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91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53" indent="0" algn="ctr">
              <a:buNone/>
              <a:defRPr sz="1500"/>
            </a:lvl2pPr>
            <a:lvl3pPr marL="683063" indent="0" algn="ctr">
              <a:buNone/>
              <a:defRPr sz="1400"/>
            </a:lvl3pPr>
            <a:lvl4pPr marL="1024595" indent="0" algn="ctr">
              <a:buNone/>
              <a:defRPr sz="1200"/>
            </a:lvl4pPr>
            <a:lvl5pPr marL="1366126" indent="0" algn="ctr">
              <a:buNone/>
              <a:defRPr sz="1200"/>
            </a:lvl5pPr>
            <a:lvl6pPr marL="1707737" indent="0" algn="ctr">
              <a:buNone/>
              <a:defRPr sz="1200"/>
            </a:lvl6pPr>
            <a:lvl7pPr marL="2049188" indent="0" algn="ctr">
              <a:buNone/>
              <a:defRPr sz="1200"/>
            </a:lvl7pPr>
            <a:lvl8pPr marL="2390640" indent="0" algn="ctr">
              <a:buNone/>
              <a:defRPr sz="1200"/>
            </a:lvl8pPr>
            <a:lvl9pPr marL="273213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8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8A9DA8F-8671-1541-A3AE-796EAC81C26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3503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91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53" indent="0" algn="ctr">
              <a:buNone/>
              <a:defRPr sz="1500"/>
            </a:lvl2pPr>
            <a:lvl3pPr marL="683063" indent="0" algn="ctr">
              <a:buNone/>
              <a:defRPr sz="1400"/>
            </a:lvl3pPr>
            <a:lvl4pPr marL="1024595" indent="0" algn="ctr">
              <a:buNone/>
              <a:defRPr sz="1200"/>
            </a:lvl4pPr>
            <a:lvl5pPr marL="1366126" indent="0" algn="ctr">
              <a:buNone/>
              <a:defRPr sz="1200"/>
            </a:lvl5pPr>
            <a:lvl6pPr marL="1707737" indent="0" algn="ctr">
              <a:buNone/>
              <a:defRPr sz="1200"/>
            </a:lvl6pPr>
            <a:lvl7pPr marL="2049188" indent="0" algn="ctr">
              <a:buNone/>
              <a:defRPr sz="1200"/>
            </a:lvl7pPr>
            <a:lvl8pPr marL="2390640" indent="0" algn="ctr">
              <a:buNone/>
              <a:defRPr sz="1200"/>
            </a:lvl8pPr>
            <a:lvl9pPr marL="273213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181B22-82AE-BE47-A44E-F3A10AE562B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9812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291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53" indent="0" algn="ctr">
              <a:buNone/>
              <a:defRPr sz="1500"/>
            </a:lvl2pPr>
            <a:lvl3pPr marL="683063" indent="0" algn="ctr">
              <a:buNone/>
              <a:defRPr sz="1400"/>
            </a:lvl3pPr>
            <a:lvl4pPr marL="1024595" indent="0" algn="ctr">
              <a:buNone/>
              <a:defRPr sz="1200"/>
            </a:lvl4pPr>
            <a:lvl5pPr marL="1366126" indent="0" algn="ctr">
              <a:buNone/>
              <a:defRPr sz="1200"/>
            </a:lvl5pPr>
            <a:lvl6pPr marL="1707737" indent="0" algn="ctr">
              <a:buNone/>
              <a:defRPr sz="1200"/>
            </a:lvl6pPr>
            <a:lvl7pPr marL="2049188" indent="0" algn="ctr">
              <a:buNone/>
              <a:defRPr sz="1200"/>
            </a:lvl7pPr>
            <a:lvl8pPr marL="2390640" indent="0" algn="ctr">
              <a:buNone/>
              <a:defRPr sz="1200"/>
            </a:lvl8pPr>
            <a:lvl9pPr marL="273213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3CFE9B4-B0D3-1D4D-AB32-B4EBB0456CE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5499537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B85BB-3B58-C949-8A62-FE2AE3655C6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329060312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3571-7CC1-D044-9CC2-A2970128E3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69678897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D7BB-EEFC-C84A-9C95-54861368440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453" indent="0">
              <a:buNone/>
              <a:defRPr sz="1500" b="1"/>
            </a:lvl2pPr>
            <a:lvl3pPr marL="683063" indent="0">
              <a:buNone/>
              <a:defRPr sz="1400" b="1"/>
            </a:lvl3pPr>
            <a:lvl4pPr marL="1024595" indent="0">
              <a:buNone/>
              <a:defRPr sz="1200" b="1"/>
            </a:lvl4pPr>
            <a:lvl5pPr marL="1366126" indent="0">
              <a:buNone/>
              <a:defRPr sz="1200" b="1"/>
            </a:lvl5pPr>
            <a:lvl6pPr marL="1707737" indent="0">
              <a:buNone/>
              <a:defRPr sz="1200" b="1"/>
            </a:lvl6pPr>
            <a:lvl7pPr marL="2049188" indent="0">
              <a:buNone/>
              <a:defRPr sz="1200" b="1"/>
            </a:lvl7pPr>
            <a:lvl8pPr marL="2390640" indent="0">
              <a:buNone/>
              <a:defRPr sz="1200" b="1"/>
            </a:lvl8pPr>
            <a:lvl9pPr marL="273213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453" indent="0">
              <a:buNone/>
              <a:defRPr sz="1500" b="1"/>
            </a:lvl2pPr>
            <a:lvl3pPr marL="683063" indent="0">
              <a:buNone/>
              <a:defRPr sz="1400" b="1"/>
            </a:lvl3pPr>
            <a:lvl4pPr marL="1024595" indent="0">
              <a:buNone/>
              <a:defRPr sz="1200" b="1"/>
            </a:lvl4pPr>
            <a:lvl5pPr marL="1366126" indent="0">
              <a:buNone/>
              <a:defRPr sz="1200" b="1"/>
            </a:lvl5pPr>
            <a:lvl6pPr marL="1707737" indent="0">
              <a:buNone/>
              <a:defRPr sz="1200" b="1"/>
            </a:lvl6pPr>
            <a:lvl7pPr marL="2049188" indent="0">
              <a:buNone/>
              <a:defRPr sz="1200" b="1"/>
            </a:lvl7pPr>
            <a:lvl8pPr marL="2390640" indent="0">
              <a:buNone/>
              <a:defRPr sz="1200" b="1"/>
            </a:lvl8pPr>
            <a:lvl9pPr marL="273213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2744066747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16A4-A1BD-3C49-A600-DC7288BDFFC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873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C62C8-0397-B843-8169-E9470E350D2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67402034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6DA7-9078-C848-BC40-964E8A59A2C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620858722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FF4C-4829-9C47-816F-D568F96D1ED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6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06" indent="-170806">
              <a:buFont typeface="Arial" panose="020B0604020202020204" pitchFamily="34" charset="0"/>
              <a:buChar char="•"/>
              <a:defRPr sz="1200"/>
            </a:lvl2pPr>
            <a:lvl3pPr marL="341453" indent="-17080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566" indent="-17199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6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06" indent="-170806">
              <a:buFont typeface="Arial" panose="020B0604020202020204" pitchFamily="34" charset="0"/>
              <a:buChar char="•"/>
              <a:defRPr sz="1200"/>
            </a:lvl2pPr>
            <a:lvl3pPr marL="341453" indent="-17080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566" indent="-17199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6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06" indent="-170806">
              <a:buFont typeface="Arial" panose="020B0604020202020204" pitchFamily="34" charset="0"/>
              <a:buChar char="•"/>
              <a:defRPr sz="1200"/>
            </a:lvl2pPr>
            <a:lvl3pPr marL="341453" indent="-17080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566" indent="-17199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210929314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FE83-95EE-3548-BBEF-265FE5C517D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923348553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1B68-F236-EB48-AFF7-871DFCDD610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18257558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A51B-838F-9946-88CD-0ABF016D7B3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801366153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4A7EA-9C33-8B47-882E-0AB86274472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86923293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05CF0-B925-CB46-82BC-C3190D4C709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00164763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BB0C-BA72-CF42-914E-0B043D17DEF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73" y="2905293"/>
            <a:ext cx="1558019" cy="1523832"/>
          </a:xfrm>
          <a:solidFill>
            <a:schemeClr val="accent4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75394159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43C3B-D5FA-7F4F-94AA-78020A7F565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63" y="2228850"/>
            <a:ext cx="1096055" cy="1079556"/>
          </a:xfrm>
          <a:solidFill>
            <a:schemeClr val="accent2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79" y="2228850"/>
            <a:ext cx="1096055" cy="1079556"/>
          </a:xfrm>
          <a:solidFill>
            <a:srgbClr val="A22B38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259586951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F879-6B8B-B741-944D-E3AE56C7012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38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38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38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38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38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898161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CCBD-2C3E-EB43-B016-612CFE6AAE6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71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71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98274094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3CBB9-5158-6846-8A70-70679B1DBCE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38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38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38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38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38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54924086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3F9D-B597-5243-BCEB-016508FB0FF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3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3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3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2650877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BBDC0-2E99-5B4F-B45E-F81F4E34887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095029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2CE5-C09D-E34D-BD02-DCB74B05A35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1416393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6F4E6-4849-DF48-960F-C216B8C5215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45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153874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8377-FD8E-1545-B5C5-A18FF4A690B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45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231940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13CB-2280-4B40-9CC7-3E9B97F6977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45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14097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FE7174B-A296-C346-9B04-4E4FDC75421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0648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5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7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6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1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8086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5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7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6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1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18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6FC4D-A394-6C4D-9A1A-6DB12351A0F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27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7926482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5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7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6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1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5665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5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7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6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1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1022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5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7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6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1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3063" rIns="683063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2725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7870E9F-C281-9640-95E9-18225308A12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806096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4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5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7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6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1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4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5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7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6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1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08738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4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245175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012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07" indent="0" algn="ctr">
              <a:buNone/>
              <a:defRPr sz="1500"/>
            </a:lvl2pPr>
            <a:lvl3pPr marL="683165" indent="0" algn="ctr">
              <a:buNone/>
              <a:defRPr sz="1400"/>
            </a:lvl3pPr>
            <a:lvl4pPr marL="1024748" indent="0" algn="ctr">
              <a:buNone/>
              <a:defRPr sz="1200"/>
            </a:lvl4pPr>
            <a:lvl5pPr marL="1366330" indent="0" algn="ctr">
              <a:buNone/>
              <a:defRPr sz="1200"/>
            </a:lvl5pPr>
            <a:lvl6pPr marL="1707989" indent="0" algn="ctr">
              <a:buNone/>
              <a:defRPr sz="1200"/>
            </a:lvl6pPr>
            <a:lvl7pPr marL="2049494" indent="0" algn="ctr">
              <a:buNone/>
              <a:defRPr sz="1200"/>
            </a:lvl7pPr>
            <a:lvl8pPr marL="2391000" indent="0" algn="ctr">
              <a:buNone/>
              <a:defRPr sz="1200"/>
            </a:lvl8pPr>
            <a:lvl9pPr marL="2732543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75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0A67E27-FDD2-6442-9DE2-39514FCAC3C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0321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012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07" indent="0" algn="ctr">
              <a:buNone/>
              <a:defRPr sz="1500"/>
            </a:lvl2pPr>
            <a:lvl3pPr marL="683165" indent="0" algn="ctr">
              <a:buNone/>
              <a:defRPr sz="1400"/>
            </a:lvl3pPr>
            <a:lvl4pPr marL="1024748" indent="0" algn="ctr">
              <a:buNone/>
              <a:defRPr sz="1200"/>
            </a:lvl4pPr>
            <a:lvl5pPr marL="1366330" indent="0" algn="ctr">
              <a:buNone/>
              <a:defRPr sz="1200"/>
            </a:lvl5pPr>
            <a:lvl6pPr marL="1707989" indent="0" algn="ctr">
              <a:buNone/>
              <a:defRPr sz="1200"/>
            </a:lvl6pPr>
            <a:lvl7pPr marL="2049494" indent="0" algn="ctr">
              <a:buNone/>
              <a:defRPr sz="1200"/>
            </a:lvl7pPr>
            <a:lvl8pPr marL="2391000" indent="0" algn="ctr">
              <a:buNone/>
              <a:defRPr sz="1200"/>
            </a:lvl8pPr>
            <a:lvl9pPr marL="2732543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75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82AB96C-8270-9141-A984-63B2BAA74A1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4257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012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07" indent="0" algn="ctr">
              <a:buNone/>
              <a:defRPr sz="1500"/>
            </a:lvl2pPr>
            <a:lvl3pPr marL="683165" indent="0" algn="ctr">
              <a:buNone/>
              <a:defRPr sz="1400"/>
            </a:lvl3pPr>
            <a:lvl4pPr marL="1024748" indent="0" algn="ctr">
              <a:buNone/>
              <a:defRPr sz="1200"/>
            </a:lvl4pPr>
            <a:lvl5pPr marL="1366330" indent="0" algn="ctr">
              <a:buNone/>
              <a:defRPr sz="1200"/>
            </a:lvl5pPr>
            <a:lvl6pPr marL="1707989" indent="0" algn="ctr">
              <a:buNone/>
              <a:defRPr sz="1200"/>
            </a:lvl6pPr>
            <a:lvl7pPr marL="2049494" indent="0" algn="ctr">
              <a:buNone/>
              <a:defRPr sz="1200"/>
            </a:lvl7pPr>
            <a:lvl8pPr marL="2391000" indent="0" algn="ctr">
              <a:buNone/>
              <a:defRPr sz="1200"/>
            </a:lvl8pPr>
            <a:lvl9pPr marL="2732543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75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E1D1130-982A-254F-A0CD-356D5AB13AB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49151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3012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07" indent="0" algn="ctr">
              <a:buNone/>
              <a:defRPr sz="1500"/>
            </a:lvl2pPr>
            <a:lvl3pPr marL="683165" indent="0" algn="ctr">
              <a:buNone/>
              <a:defRPr sz="1400"/>
            </a:lvl3pPr>
            <a:lvl4pPr marL="1024748" indent="0" algn="ctr">
              <a:buNone/>
              <a:defRPr sz="1200"/>
            </a:lvl4pPr>
            <a:lvl5pPr marL="1366330" indent="0" algn="ctr">
              <a:buNone/>
              <a:defRPr sz="1200"/>
            </a:lvl5pPr>
            <a:lvl6pPr marL="1707989" indent="0" algn="ctr">
              <a:buNone/>
              <a:defRPr sz="1200"/>
            </a:lvl6pPr>
            <a:lvl7pPr marL="2049494" indent="0" algn="ctr">
              <a:buNone/>
              <a:defRPr sz="1200"/>
            </a:lvl7pPr>
            <a:lvl8pPr marL="2391000" indent="0" algn="ctr">
              <a:buNone/>
              <a:defRPr sz="1200"/>
            </a:lvl8pPr>
            <a:lvl9pPr marL="2732543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75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BAB1A15-22F6-0847-A277-BF2749B9EEB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41281554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00B4-967A-D646-AC38-C8ACC467B8E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27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4032359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9015-831E-B943-8903-592F07210FB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52854912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C880-5FFB-274B-BF54-5D242514BE2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26129718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1DB-7A88-624B-BF9D-55EEB1B56C5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507" indent="0">
              <a:buNone/>
              <a:defRPr sz="1500" b="1"/>
            </a:lvl2pPr>
            <a:lvl3pPr marL="683165" indent="0">
              <a:buNone/>
              <a:defRPr sz="1400" b="1"/>
            </a:lvl3pPr>
            <a:lvl4pPr marL="1024748" indent="0">
              <a:buNone/>
              <a:defRPr sz="1200" b="1"/>
            </a:lvl4pPr>
            <a:lvl5pPr marL="1366330" indent="0">
              <a:buNone/>
              <a:defRPr sz="1200" b="1"/>
            </a:lvl5pPr>
            <a:lvl6pPr marL="1707989" indent="0">
              <a:buNone/>
              <a:defRPr sz="1200" b="1"/>
            </a:lvl6pPr>
            <a:lvl7pPr marL="2049494" indent="0">
              <a:buNone/>
              <a:defRPr sz="1200" b="1"/>
            </a:lvl7pPr>
            <a:lvl8pPr marL="2391000" indent="0">
              <a:buNone/>
              <a:defRPr sz="1200" b="1"/>
            </a:lvl8pPr>
            <a:lvl9pPr marL="2732543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507" indent="0">
              <a:buNone/>
              <a:defRPr sz="1500" b="1"/>
            </a:lvl2pPr>
            <a:lvl3pPr marL="683165" indent="0">
              <a:buNone/>
              <a:defRPr sz="1400" b="1"/>
            </a:lvl3pPr>
            <a:lvl4pPr marL="1024748" indent="0">
              <a:buNone/>
              <a:defRPr sz="1200" b="1"/>
            </a:lvl4pPr>
            <a:lvl5pPr marL="1366330" indent="0">
              <a:buNone/>
              <a:defRPr sz="1200" b="1"/>
            </a:lvl5pPr>
            <a:lvl6pPr marL="1707989" indent="0">
              <a:buNone/>
              <a:defRPr sz="1200" b="1"/>
            </a:lvl6pPr>
            <a:lvl7pPr marL="2049494" indent="0">
              <a:buNone/>
              <a:defRPr sz="1200" b="1"/>
            </a:lvl7pPr>
            <a:lvl8pPr marL="2391000" indent="0">
              <a:buNone/>
              <a:defRPr sz="1200" b="1"/>
            </a:lvl8pPr>
            <a:lvl9pPr marL="2732543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1241317690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71A6-BCBE-A04C-8F69-E769CB3AA6B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20193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F97B4-B312-EA4E-AE3B-FD8CB1D87EF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877199287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290A-8696-EB49-BA3E-257AA31F3FB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57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30" indent="-170830">
              <a:buFont typeface="Arial" panose="020B0604020202020204" pitchFamily="34" charset="0"/>
              <a:buChar char="•"/>
              <a:defRPr sz="1200"/>
            </a:lvl2pPr>
            <a:lvl3pPr marL="341507" indent="-170830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638" indent="-172021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57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30" indent="-170830">
              <a:buFont typeface="Arial" panose="020B0604020202020204" pitchFamily="34" charset="0"/>
              <a:buChar char="•"/>
              <a:defRPr sz="1200"/>
            </a:lvl2pPr>
            <a:lvl3pPr marL="341507" indent="-170830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638" indent="-172021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57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30" indent="-170830">
              <a:buFont typeface="Arial" panose="020B0604020202020204" pitchFamily="34" charset="0"/>
              <a:buChar char="•"/>
              <a:defRPr sz="1200"/>
            </a:lvl2pPr>
            <a:lvl3pPr marL="341507" indent="-170830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638" indent="-172021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295163975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EBAB-E5F0-494A-BB97-4FEB290EC86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05890828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49DB-6DCE-C043-BC00-4C43F20925F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130857296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985A-D5E3-474B-B2E8-8CAE68E6514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539173671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90AD-86C7-114D-9914-D00761CFE6A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4755558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21B7-4F68-5A4C-8F1E-D6222D7D9F5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27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6816867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D720-905C-C742-A1F6-C07D9A714F3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257610716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9DF78-0BB8-4643-ACC8-0702A4EA4B6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67" y="2905293"/>
            <a:ext cx="1558019" cy="1523832"/>
          </a:xfrm>
          <a:solidFill>
            <a:schemeClr val="accent4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422843138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9959A-F7FB-7B41-9524-1119F3346A8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57" y="2228850"/>
            <a:ext cx="1096055" cy="1079556"/>
          </a:xfrm>
          <a:solidFill>
            <a:schemeClr val="accent2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73" y="2228850"/>
            <a:ext cx="1096055" cy="1079556"/>
          </a:xfrm>
          <a:solidFill>
            <a:srgbClr val="A22B38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093333863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597A-CC97-B248-92C2-D3D6AB3DE74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407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407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407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407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407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9184475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C2875-6247-824D-B726-A0F9F9134C2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407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407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407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407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407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435280650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677F-D80E-4740-9D2C-07AB2939972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407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407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407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2035025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7AE2-4891-164C-AFCF-EF968594CB9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2472427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E3F6F-3454-9643-AE6A-14734BD1863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78484852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52F33-7208-B249-9282-171A0D6F850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507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868778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CAA4E-9196-7D44-BFEE-7C2D2FCE229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507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31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12FE0DF-F4C3-AA4E-8330-69EC5B832FC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7126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3334-9F0E-4F4E-95B8-811A8168149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507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267644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403DD8E-1447-5C40-B3B6-79E74CE1BEB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41440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7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9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4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16212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7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9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4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42395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7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9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4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40082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7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9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4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7624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7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9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4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3165" rIns="683165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69785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B303968-7751-674C-B738-A33A9EBCA3C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55007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5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7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9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4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5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7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9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4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46435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4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9059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57639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131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70" indent="0" algn="ctr">
              <a:buNone/>
              <a:defRPr sz="1500"/>
            </a:lvl2pPr>
            <a:lvl3pPr marL="683284" indent="0" algn="ctr">
              <a:buNone/>
              <a:defRPr sz="1400"/>
            </a:lvl3pPr>
            <a:lvl4pPr marL="1024927" indent="0" algn="ctr">
              <a:buNone/>
              <a:defRPr sz="1200"/>
            </a:lvl4pPr>
            <a:lvl5pPr marL="1366568" indent="0" algn="ctr">
              <a:buNone/>
              <a:defRPr sz="1200"/>
            </a:lvl5pPr>
            <a:lvl6pPr marL="1708283" indent="0" algn="ctr">
              <a:buNone/>
              <a:defRPr sz="1200"/>
            </a:lvl6pPr>
            <a:lvl7pPr marL="2049851" indent="0" algn="ctr">
              <a:buNone/>
              <a:defRPr sz="1200"/>
            </a:lvl7pPr>
            <a:lvl8pPr marL="2391420" indent="0" algn="ctr">
              <a:buNone/>
              <a:defRPr sz="1200"/>
            </a:lvl8pPr>
            <a:lvl9pPr marL="27330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6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4534B7-87DE-2547-8788-E3B0E102035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16900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131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70" indent="0" algn="ctr">
              <a:buNone/>
              <a:defRPr sz="1500"/>
            </a:lvl2pPr>
            <a:lvl3pPr marL="683284" indent="0" algn="ctr">
              <a:buNone/>
              <a:defRPr sz="1400"/>
            </a:lvl3pPr>
            <a:lvl4pPr marL="1024927" indent="0" algn="ctr">
              <a:buNone/>
              <a:defRPr sz="1200"/>
            </a:lvl4pPr>
            <a:lvl5pPr marL="1366568" indent="0" algn="ctr">
              <a:buNone/>
              <a:defRPr sz="1200"/>
            </a:lvl5pPr>
            <a:lvl6pPr marL="1708283" indent="0" algn="ctr">
              <a:buNone/>
              <a:defRPr sz="1200"/>
            </a:lvl6pPr>
            <a:lvl7pPr marL="2049851" indent="0" algn="ctr">
              <a:buNone/>
              <a:defRPr sz="1200"/>
            </a:lvl7pPr>
            <a:lvl8pPr marL="2391420" indent="0" algn="ctr">
              <a:buNone/>
              <a:defRPr sz="1200"/>
            </a:lvl8pPr>
            <a:lvl9pPr marL="27330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6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4E202E-7A2E-A446-A997-F117261E71F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5159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131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70" indent="0" algn="ctr">
              <a:buNone/>
              <a:defRPr sz="1500"/>
            </a:lvl2pPr>
            <a:lvl3pPr marL="683284" indent="0" algn="ctr">
              <a:buNone/>
              <a:defRPr sz="1400"/>
            </a:lvl3pPr>
            <a:lvl4pPr marL="1024927" indent="0" algn="ctr">
              <a:buNone/>
              <a:defRPr sz="1200"/>
            </a:lvl4pPr>
            <a:lvl5pPr marL="1366568" indent="0" algn="ctr">
              <a:buNone/>
              <a:defRPr sz="1200"/>
            </a:lvl5pPr>
            <a:lvl6pPr marL="1708283" indent="0" algn="ctr">
              <a:buNone/>
              <a:defRPr sz="1200"/>
            </a:lvl6pPr>
            <a:lvl7pPr marL="2049851" indent="0" algn="ctr">
              <a:buNone/>
              <a:defRPr sz="1200"/>
            </a:lvl7pPr>
            <a:lvl8pPr marL="2391420" indent="0" algn="ctr">
              <a:buNone/>
              <a:defRPr sz="1200"/>
            </a:lvl8pPr>
            <a:lvl9pPr marL="27330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6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83CF25-0609-B54A-811C-563B077BA3B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28140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3131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70" indent="0" algn="ctr">
              <a:buNone/>
              <a:defRPr sz="1500"/>
            </a:lvl2pPr>
            <a:lvl3pPr marL="683284" indent="0" algn="ctr">
              <a:buNone/>
              <a:defRPr sz="1400"/>
            </a:lvl3pPr>
            <a:lvl4pPr marL="1024927" indent="0" algn="ctr">
              <a:buNone/>
              <a:defRPr sz="1200"/>
            </a:lvl4pPr>
            <a:lvl5pPr marL="1366568" indent="0" algn="ctr">
              <a:buNone/>
              <a:defRPr sz="1200"/>
            </a:lvl5pPr>
            <a:lvl6pPr marL="1708283" indent="0" algn="ctr">
              <a:buNone/>
              <a:defRPr sz="1200"/>
            </a:lvl6pPr>
            <a:lvl7pPr marL="2049851" indent="0" algn="ctr">
              <a:buNone/>
              <a:defRPr sz="1200"/>
            </a:lvl7pPr>
            <a:lvl8pPr marL="2391420" indent="0" algn="ctr">
              <a:buNone/>
              <a:defRPr sz="1200"/>
            </a:lvl8pPr>
            <a:lvl9pPr marL="27330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6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4A10399-F9A1-D149-9D94-BB5310618E0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16171044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098E4-1B01-FB45-A1CB-A196A7F0E37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231075092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DFFA2-B9D1-E249-9887-5BDA8068718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31716987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CBDE-A5FB-6545-9108-89CE22BDA7D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570" indent="0">
              <a:buNone/>
              <a:defRPr sz="1500" b="1"/>
            </a:lvl2pPr>
            <a:lvl3pPr marL="683284" indent="0">
              <a:buNone/>
              <a:defRPr sz="1400" b="1"/>
            </a:lvl3pPr>
            <a:lvl4pPr marL="1024927" indent="0">
              <a:buNone/>
              <a:defRPr sz="1200" b="1"/>
            </a:lvl4pPr>
            <a:lvl5pPr marL="1366568" indent="0">
              <a:buNone/>
              <a:defRPr sz="1200" b="1"/>
            </a:lvl5pPr>
            <a:lvl6pPr marL="1708283" indent="0">
              <a:buNone/>
              <a:defRPr sz="1200" b="1"/>
            </a:lvl6pPr>
            <a:lvl7pPr marL="2049851" indent="0">
              <a:buNone/>
              <a:defRPr sz="1200" b="1"/>
            </a:lvl7pPr>
            <a:lvl8pPr marL="2391420" indent="0">
              <a:buNone/>
              <a:defRPr sz="1200" b="1"/>
            </a:lvl8pPr>
            <a:lvl9pPr marL="273301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570" indent="0">
              <a:buNone/>
              <a:defRPr sz="1500" b="1"/>
            </a:lvl2pPr>
            <a:lvl3pPr marL="683284" indent="0">
              <a:buNone/>
              <a:defRPr sz="1400" b="1"/>
            </a:lvl3pPr>
            <a:lvl4pPr marL="1024927" indent="0">
              <a:buNone/>
              <a:defRPr sz="1200" b="1"/>
            </a:lvl4pPr>
            <a:lvl5pPr marL="1366568" indent="0">
              <a:buNone/>
              <a:defRPr sz="1200" b="1"/>
            </a:lvl5pPr>
            <a:lvl6pPr marL="1708283" indent="0">
              <a:buNone/>
              <a:defRPr sz="1200" b="1"/>
            </a:lvl6pPr>
            <a:lvl7pPr marL="2049851" indent="0">
              <a:buNone/>
              <a:defRPr sz="1200" b="1"/>
            </a:lvl7pPr>
            <a:lvl8pPr marL="2391420" indent="0">
              <a:buNone/>
              <a:defRPr sz="1200" b="1"/>
            </a:lvl8pPr>
            <a:lvl9pPr marL="273301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2500796189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E443-BA87-D044-BE59-3EE8FDBB231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239655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08472-12C4-3A43-9944-8DDAD062940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961476203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2C3D-2F24-F44A-B3F6-1739ADD9599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50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58" indent="-170858">
              <a:buFont typeface="Arial" panose="020B0604020202020204" pitchFamily="34" charset="0"/>
              <a:buChar char="•"/>
              <a:defRPr sz="1200"/>
            </a:lvl2pPr>
            <a:lvl3pPr marL="341570" indent="-1708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722" indent="-1720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50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58" indent="-170858">
              <a:buFont typeface="Arial" panose="020B0604020202020204" pitchFamily="34" charset="0"/>
              <a:buChar char="•"/>
              <a:defRPr sz="1200"/>
            </a:lvl2pPr>
            <a:lvl3pPr marL="341570" indent="-1708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722" indent="-1720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50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58" indent="-170858">
              <a:buFont typeface="Arial" panose="020B0604020202020204" pitchFamily="34" charset="0"/>
              <a:buChar char="•"/>
              <a:defRPr sz="1200"/>
            </a:lvl2pPr>
            <a:lvl3pPr marL="341570" indent="-1708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722" indent="-1720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0318672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3770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AAC6-ED1F-584C-897D-75231B89F67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88629471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D3745-165F-6B40-ABFD-F00BD0D2D2B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83265916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353EF-3BBF-C444-AE6A-DB5D04EB041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26918103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05898-1AC0-BA45-9199-7D82FB151D9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638092861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C8999-2359-0643-98DF-2D2A0C8E426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488348357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5496-E81B-9A4C-A5BA-817114D8249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60" y="2905293"/>
            <a:ext cx="1558019" cy="1523832"/>
          </a:xfrm>
          <a:solidFill>
            <a:schemeClr val="accent4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552371001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D5F60-A350-424E-AB04-E0ACEA6D665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50" y="2228850"/>
            <a:ext cx="1096055" cy="1079556"/>
          </a:xfrm>
          <a:solidFill>
            <a:schemeClr val="accent2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66" y="2228850"/>
            <a:ext cx="1096055" cy="1079556"/>
          </a:xfrm>
          <a:solidFill>
            <a:srgbClr val="A22B38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9097613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B1EB4-95E2-EA4A-A438-C29FF345609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42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42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42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42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42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788235423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0978-A1B2-8949-AEE0-ECA1277F5DC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42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42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42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42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42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23245721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1FEB-14F7-7741-B663-BE2CCBF4497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428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428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428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148116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41498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376C-90F6-6649-A2CC-11F077BBF6F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83291436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32E4-9089-1A4E-9DDC-D543BFC7521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36782187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DEE91-209C-B74E-BE75-78B887735DD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57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9314231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EC04-97A1-884C-90C3-2218FB964D2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57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6466403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271D-3089-3847-AF1B-D96934E4B0C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57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8609608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A565A96-E107-6B4F-B456-131C01D7CDF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86359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9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5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4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0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4059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9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5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4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0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16271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9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5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4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0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0053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9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5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4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0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46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57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7AC7B6-D888-B244-9ADB-6A7A1F4E507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350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946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9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5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4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0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3284" rIns="683284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96199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C42A0A6-EF59-A341-A17E-A4E76B15E97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897151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5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9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5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4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0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5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9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5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4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0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72683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4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671820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369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696" indent="0" algn="ctr">
              <a:buNone/>
              <a:defRPr sz="1500"/>
            </a:lvl2pPr>
            <a:lvl3pPr marL="683522" indent="0" algn="ctr">
              <a:buNone/>
              <a:defRPr sz="1400"/>
            </a:lvl3pPr>
            <a:lvl4pPr marL="1025283" indent="0" algn="ctr">
              <a:buNone/>
              <a:defRPr sz="1200"/>
            </a:lvl4pPr>
            <a:lvl5pPr marL="1367044" indent="0" algn="ctr">
              <a:buNone/>
              <a:defRPr sz="1200"/>
            </a:lvl5pPr>
            <a:lvl6pPr marL="1708871" indent="0" algn="ctr">
              <a:buNone/>
              <a:defRPr sz="1200"/>
            </a:lvl6pPr>
            <a:lvl7pPr marL="2050565" indent="0" algn="ctr">
              <a:buNone/>
              <a:defRPr sz="1200"/>
            </a:lvl7pPr>
            <a:lvl8pPr marL="2392260" indent="0" algn="ctr">
              <a:buNone/>
              <a:defRPr sz="1200"/>
            </a:lvl8pPr>
            <a:lvl9pPr marL="273397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5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A8A371D-9414-FC4F-902C-8C363FA068A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2554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369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696" indent="0" algn="ctr">
              <a:buNone/>
              <a:defRPr sz="1500"/>
            </a:lvl2pPr>
            <a:lvl3pPr marL="683522" indent="0" algn="ctr">
              <a:buNone/>
              <a:defRPr sz="1400"/>
            </a:lvl3pPr>
            <a:lvl4pPr marL="1025283" indent="0" algn="ctr">
              <a:buNone/>
              <a:defRPr sz="1200"/>
            </a:lvl4pPr>
            <a:lvl5pPr marL="1367044" indent="0" algn="ctr">
              <a:buNone/>
              <a:defRPr sz="1200"/>
            </a:lvl5pPr>
            <a:lvl6pPr marL="1708871" indent="0" algn="ctr">
              <a:buNone/>
              <a:defRPr sz="1200"/>
            </a:lvl6pPr>
            <a:lvl7pPr marL="2050565" indent="0" algn="ctr">
              <a:buNone/>
              <a:defRPr sz="1200"/>
            </a:lvl7pPr>
            <a:lvl8pPr marL="2392260" indent="0" algn="ctr">
              <a:buNone/>
              <a:defRPr sz="1200"/>
            </a:lvl8pPr>
            <a:lvl9pPr marL="273397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5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FCB14D1-8E02-9F42-A66A-61BA7CADEDE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7250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369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696" indent="0" algn="ctr">
              <a:buNone/>
              <a:defRPr sz="1500"/>
            </a:lvl2pPr>
            <a:lvl3pPr marL="683522" indent="0" algn="ctr">
              <a:buNone/>
              <a:defRPr sz="1400"/>
            </a:lvl3pPr>
            <a:lvl4pPr marL="1025283" indent="0" algn="ctr">
              <a:buNone/>
              <a:defRPr sz="1200"/>
            </a:lvl4pPr>
            <a:lvl5pPr marL="1367044" indent="0" algn="ctr">
              <a:buNone/>
              <a:defRPr sz="1200"/>
            </a:lvl5pPr>
            <a:lvl6pPr marL="1708871" indent="0" algn="ctr">
              <a:buNone/>
              <a:defRPr sz="1200"/>
            </a:lvl6pPr>
            <a:lvl7pPr marL="2050565" indent="0" algn="ctr">
              <a:buNone/>
              <a:defRPr sz="1200"/>
            </a:lvl7pPr>
            <a:lvl8pPr marL="2392260" indent="0" algn="ctr">
              <a:buNone/>
              <a:defRPr sz="1200"/>
            </a:lvl8pPr>
            <a:lvl9pPr marL="273397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5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46F824-AA41-4545-ACB1-D988389D528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24805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3369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696" indent="0" algn="ctr">
              <a:buNone/>
              <a:defRPr sz="1500"/>
            </a:lvl2pPr>
            <a:lvl3pPr marL="683522" indent="0" algn="ctr">
              <a:buNone/>
              <a:defRPr sz="1400"/>
            </a:lvl3pPr>
            <a:lvl4pPr marL="1025283" indent="0" algn="ctr">
              <a:buNone/>
              <a:defRPr sz="1200"/>
            </a:lvl4pPr>
            <a:lvl5pPr marL="1367044" indent="0" algn="ctr">
              <a:buNone/>
              <a:defRPr sz="1200"/>
            </a:lvl5pPr>
            <a:lvl6pPr marL="1708871" indent="0" algn="ctr">
              <a:buNone/>
              <a:defRPr sz="1200"/>
            </a:lvl6pPr>
            <a:lvl7pPr marL="2050565" indent="0" algn="ctr">
              <a:buNone/>
              <a:defRPr sz="1200"/>
            </a:lvl7pPr>
            <a:lvl8pPr marL="2392260" indent="0" algn="ctr">
              <a:buNone/>
              <a:defRPr sz="1200"/>
            </a:lvl8pPr>
            <a:lvl9pPr marL="273397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5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75283BF-9CB4-AB4C-BCEE-B7149F60095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31114484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6295B-ECE1-8F46-A1A6-12FE836A31A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66378842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A591-17F3-7F4C-9C7F-CF04462D644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5531105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2723" rIns="682723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06571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52CC-E4D3-DB4B-A70D-BFFF4407FF2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696" indent="0">
              <a:buNone/>
              <a:defRPr sz="1500" b="1"/>
            </a:lvl2pPr>
            <a:lvl3pPr marL="683522" indent="0">
              <a:buNone/>
              <a:defRPr sz="1400" b="1"/>
            </a:lvl3pPr>
            <a:lvl4pPr marL="1025283" indent="0">
              <a:buNone/>
              <a:defRPr sz="1200" b="1"/>
            </a:lvl4pPr>
            <a:lvl5pPr marL="1367044" indent="0">
              <a:buNone/>
              <a:defRPr sz="1200" b="1"/>
            </a:lvl5pPr>
            <a:lvl6pPr marL="1708871" indent="0">
              <a:buNone/>
              <a:defRPr sz="1200" b="1"/>
            </a:lvl6pPr>
            <a:lvl7pPr marL="2050565" indent="0">
              <a:buNone/>
              <a:defRPr sz="1200" b="1"/>
            </a:lvl7pPr>
            <a:lvl8pPr marL="2392260" indent="0">
              <a:buNone/>
              <a:defRPr sz="1200" b="1"/>
            </a:lvl8pPr>
            <a:lvl9pPr marL="2733971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696" indent="0">
              <a:buNone/>
              <a:defRPr sz="1500" b="1"/>
            </a:lvl2pPr>
            <a:lvl3pPr marL="683522" indent="0">
              <a:buNone/>
              <a:defRPr sz="1400" b="1"/>
            </a:lvl3pPr>
            <a:lvl4pPr marL="1025283" indent="0">
              <a:buNone/>
              <a:defRPr sz="1200" b="1"/>
            </a:lvl4pPr>
            <a:lvl5pPr marL="1367044" indent="0">
              <a:buNone/>
              <a:defRPr sz="1200" b="1"/>
            </a:lvl5pPr>
            <a:lvl6pPr marL="1708871" indent="0">
              <a:buNone/>
              <a:defRPr sz="1200" b="1"/>
            </a:lvl6pPr>
            <a:lvl7pPr marL="2050565" indent="0">
              <a:buNone/>
              <a:defRPr sz="1200" b="1"/>
            </a:lvl7pPr>
            <a:lvl8pPr marL="2392260" indent="0">
              <a:buNone/>
              <a:defRPr sz="1200" b="1"/>
            </a:lvl8pPr>
            <a:lvl9pPr marL="2733971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2039599083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E60A-C037-324F-8574-97E8CF84E03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35526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E498-2C3D-C343-9F06-88F2BE4EA4B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814868637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9105-BCC3-BA4A-A978-D6663958FA8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36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14" indent="-170914">
              <a:buFont typeface="Arial" panose="020B0604020202020204" pitchFamily="34" charset="0"/>
              <a:buChar char="•"/>
              <a:defRPr sz="1200"/>
            </a:lvl2pPr>
            <a:lvl3pPr marL="341696" indent="-17091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890" indent="-17210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36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14" indent="-170914">
              <a:buFont typeface="Arial" panose="020B0604020202020204" pitchFamily="34" charset="0"/>
              <a:buChar char="•"/>
              <a:defRPr sz="1200"/>
            </a:lvl2pPr>
            <a:lvl3pPr marL="341696" indent="-17091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890" indent="-17210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36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14" indent="-170914">
              <a:buFont typeface="Arial" panose="020B0604020202020204" pitchFamily="34" charset="0"/>
              <a:buChar char="•"/>
              <a:defRPr sz="1200"/>
            </a:lvl2pPr>
            <a:lvl3pPr marL="341696" indent="-17091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890" indent="-17210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822206496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A1642-179C-C347-A160-651CE71ACFA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624239162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C8B5-CC35-9446-BE66-14384939A59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345618720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FACD8-AC53-474E-BB7A-F5C363E0149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727924899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51E6-3592-8B46-AA81-53ADA8F1AC2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963633002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CFE2-C201-6F4B-B6DF-4DA88ADCB6D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190435929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A6F2F-A025-6D47-A2C2-90AC81EFC8A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46" y="2905293"/>
            <a:ext cx="1558019" cy="1523832"/>
          </a:xfrm>
          <a:solidFill>
            <a:schemeClr val="accent4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7641385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04342DF-0FC8-2E4B-B943-FFC6FADAF31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5261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CD84E-CADC-1B45-9FB9-FF590708E78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36" y="2228850"/>
            <a:ext cx="1096055" cy="1079556"/>
          </a:xfrm>
          <a:solidFill>
            <a:schemeClr val="accent2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52" y="2228850"/>
            <a:ext cx="1096055" cy="1079556"/>
          </a:xfrm>
          <a:solidFill>
            <a:srgbClr val="A22B38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66852462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140D-A249-0D4D-A3E5-714B546BA0C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47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47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47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47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47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661255361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A4294-7349-AD42-951D-14D5E887C4B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47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47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47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47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47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72242301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889CB-DD28-3040-9027-058A421B005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470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470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470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09069549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9CFA-9050-B644-91F8-01C6DD7D78D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8487024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78AB-335E-274E-B4E7-EE55FF01595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64010371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19491-B8E5-024D-9078-BA268AF3DB8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696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3971452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42EA-1860-C647-B92F-3A9312D4297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696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2570600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106D-F7DE-144F-BD59-5FB88C7393C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696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5378258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E834ACD-EC8E-E54B-AD45-4CD521869A6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99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52958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6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5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0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8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05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45900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6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5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0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8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05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8412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6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5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0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8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05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78625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6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5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0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8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05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74490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6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5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0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8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05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3522" rIns="683522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60409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05F076F-2AD3-E742-B35B-C1884F700C1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473324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6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5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0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8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05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6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5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0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8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05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05530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55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795" indent="0" algn="ctr">
              <a:buNone/>
              <a:defRPr sz="1500"/>
            </a:lvl2pPr>
            <a:lvl3pPr marL="683709" indent="0" algn="ctr">
              <a:buNone/>
              <a:defRPr sz="1400"/>
            </a:lvl3pPr>
            <a:lvl4pPr marL="1025564" indent="0" algn="ctr">
              <a:buNone/>
              <a:defRPr sz="1200"/>
            </a:lvl4pPr>
            <a:lvl5pPr marL="1367418" indent="0" algn="ctr">
              <a:buNone/>
              <a:defRPr sz="1200"/>
            </a:lvl5pPr>
            <a:lvl6pPr marL="1709333" indent="0" algn="ctr">
              <a:buNone/>
              <a:defRPr sz="1200"/>
            </a:lvl6pPr>
            <a:lvl7pPr marL="2051126" indent="0" algn="ctr">
              <a:buNone/>
              <a:defRPr sz="1200"/>
            </a:lvl7pPr>
            <a:lvl8pPr marL="2392920" indent="0" algn="ctr">
              <a:buNone/>
              <a:defRPr sz="1200"/>
            </a:lvl8pPr>
            <a:lvl9pPr marL="27347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4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D6F4E9F-8789-9444-9B15-18741CC3104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08517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55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795" indent="0" algn="ctr">
              <a:buNone/>
              <a:defRPr sz="1500"/>
            </a:lvl2pPr>
            <a:lvl3pPr marL="683709" indent="0" algn="ctr">
              <a:buNone/>
              <a:defRPr sz="1400"/>
            </a:lvl3pPr>
            <a:lvl4pPr marL="1025564" indent="0" algn="ctr">
              <a:buNone/>
              <a:defRPr sz="1200"/>
            </a:lvl4pPr>
            <a:lvl5pPr marL="1367418" indent="0" algn="ctr">
              <a:buNone/>
              <a:defRPr sz="1200"/>
            </a:lvl5pPr>
            <a:lvl6pPr marL="1709333" indent="0" algn="ctr">
              <a:buNone/>
              <a:defRPr sz="1200"/>
            </a:lvl6pPr>
            <a:lvl7pPr marL="2051126" indent="0" algn="ctr">
              <a:buNone/>
              <a:defRPr sz="1200"/>
            </a:lvl7pPr>
            <a:lvl8pPr marL="2392920" indent="0" algn="ctr">
              <a:buNone/>
              <a:defRPr sz="1200"/>
            </a:lvl8pPr>
            <a:lvl9pPr marL="27347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4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82F763-7601-2C49-89FC-986314E3E8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66617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55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795" indent="0" algn="ctr">
              <a:buNone/>
              <a:defRPr sz="1500"/>
            </a:lvl2pPr>
            <a:lvl3pPr marL="683709" indent="0" algn="ctr">
              <a:buNone/>
              <a:defRPr sz="1400"/>
            </a:lvl3pPr>
            <a:lvl4pPr marL="1025564" indent="0" algn="ctr">
              <a:buNone/>
              <a:defRPr sz="1200"/>
            </a:lvl4pPr>
            <a:lvl5pPr marL="1367418" indent="0" algn="ctr">
              <a:buNone/>
              <a:defRPr sz="1200"/>
            </a:lvl5pPr>
            <a:lvl6pPr marL="1709333" indent="0" algn="ctr">
              <a:buNone/>
              <a:defRPr sz="1200"/>
            </a:lvl6pPr>
            <a:lvl7pPr marL="2051126" indent="0" algn="ctr">
              <a:buNone/>
              <a:defRPr sz="1200"/>
            </a:lvl7pPr>
            <a:lvl8pPr marL="2392920" indent="0" algn="ctr">
              <a:buNone/>
              <a:defRPr sz="1200"/>
            </a:lvl8pPr>
            <a:lvl9pPr marL="27347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4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3D1F2E-A740-8D41-A21E-74FF42764BB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836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57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  <a:prstGeom prst="rect">
            <a:avLst/>
          </a:prstGeo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BAD024-2F35-6449-9DF7-1A11662634A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67379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3556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795" indent="0" algn="ctr">
              <a:buNone/>
              <a:defRPr sz="1500"/>
            </a:lvl2pPr>
            <a:lvl3pPr marL="683709" indent="0" algn="ctr">
              <a:buNone/>
              <a:defRPr sz="1400"/>
            </a:lvl3pPr>
            <a:lvl4pPr marL="1025564" indent="0" algn="ctr">
              <a:buNone/>
              <a:defRPr sz="1200"/>
            </a:lvl4pPr>
            <a:lvl5pPr marL="1367418" indent="0" algn="ctr">
              <a:buNone/>
              <a:defRPr sz="1200"/>
            </a:lvl5pPr>
            <a:lvl6pPr marL="1709333" indent="0" algn="ctr">
              <a:buNone/>
              <a:defRPr sz="1200"/>
            </a:lvl6pPr>
            <a:lvl7pPr marL="2051126" indent="0" algn="ctr">
              <a:buNone/>
              <a:defRPr sz="1200"/>
            </a:lvl7pPr>
            <a:lvl8pPr marL="2392920" indent="0" algn="ctr">
              <a:buNone/>
              <a:defRPr sz="1200"/>
            </a:lvl8pPr>
            <a:lvl9pPr marL="27347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4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E657F7B-AF0A-FA42-B336-29E292130E8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703292785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A6B1-26C2-4149-B0E0-63B09C28922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750232531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830B-DDAC-334E-838A-AED187424A1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305804147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1CD0-7819-6F48-95DD-069741B625F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795" indent="0">
              <a:buNone/>
              <a:defRPr sz="1500" b="1"/>
            </a:lvl2pPr>
            <a:lvl3pPr marL="683709" indent="0">
              <a:buNone/>
              <a:defRPr sz="1400" b="1"/>
            </a:lvl3pPr>
            <a:lvl4pPr marL="1025564" indent="0">
              <a:buNone/>
              <a:defRPr sz="1200" b="1"/>
            </a:lvl4pPr>
            <a:lvl5pPr marL="1367418" indent="0">
              <a:buNone/>
              <a:defRPr sz="1200" b="1"/>
            </a:lvl5pPr>
            <a:lvl6pPr marL="1709333" indent="0">
              <a:buNone/>
              <a:defRPr sz="1200" b="1"/>
            </a:lvl6pPr>
            <a:lvl7pPr marL="2051126" indent="0">
              <a:buNone/>
              <a:defRPr sz="1200" b="1"/>
            </a:lvl7pPr>
            <a:lvl8pPr marL="2392920" indent="0">
              <a:buNone/>
              <a:defRPr sz="1200" b="1"/>
            </a:lvl8pPr>
            <a:lvl9pPr marL="273471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795" indent="0">
              <a:buNone/>
              <a:defRPr sz="1500" b="1"/>
            </a:lvl2pPr>
            <a:lvl3pPr marL="683709" indent="0">
              <a:buNone/>
              <a:defRPr sz="1400" b="1"/>
            </a:lvl3pPr>
            <a:lvl4pPr marL="1025564" indent="0">
              <a:buNone/>
              <a:defRPr sz="1200" b="1"/>
            </a:lvl4pPr>
            <a:lvl5pPr marL="1367418" indent="0">
              <a:buNone/>
              <a:defRPr sz="1200" b="1"/>
            </a:lvl5pPr>
            <a:lvl6pPr marL="1709333" indent="0">
              <a:buNone/>
              <a:defRPr sz="1200" b="1"/>
            </a:lvl6pPr>
            <a:lvl7pPr marL="2051126" indent="0">
              <a:buNone/>
              <a:defRPr sz="1200" b="1"/>
            </a:lvl7pPr>
            <a:lvl8pPr marL="2392920" indent="0">
              <a:buNone/>
              <a:defRPr sz="1200" b="1"/>
            </a:lvl8pPr>
            <a:lvl9pPr marL="273471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49110858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FE037-60E0-4443-B8B6-9988D3CE52F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10448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9740C-6161-1141-87A3-E5EC6741D72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648421386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8B0E-0B1B-2C42-96EF-1DBF7482EAB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2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58" indent="-170958">
              <a:buFont typeface="Arial" panose="020B0604020202020204" pitchFamily="34" charset="0"/>
              <a:buChar char="•"/>
              <a:defRPr sz="1200"/>
            </a:lvl2pPr>
            <a:lvl3pPr marL="341795" indent="-1709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022" indent="-1721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2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58" indent="-170958">
              <a:buFont typeface="Arial" panose="020B0604020202020204" pitchFamily="34" charset="0"/>
              <a:buChar char="•"/>
              <a:defRPr sz="1200"/>
            </a:lvl2pPr>
            <a:lvl3pPr marL="341795" indent="-1709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022" indent="-1721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2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58" indent="-170958">
              <a:buFont typeface="Arial" panose="020B0604020202020204" pitchFamily="34" charset="0"/>
              <a:buChar char="•"/>
              <a:defRPr sz="1200"/>
            </a:lvl2pPr>
            <a:lvl3pPr marL="341795" indent="-1709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022" indent="-1721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1050990482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3BA5-99CF-4A43-8A11-676773F6425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146674699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389E-4D87-3443-9EC6-95227963AAF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47991368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D1CF-3D94-FB4B-BD54-EF5324D2D35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0208372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57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  <a:prstGeom prst="rect">
            <a:avLst/>
          </a:prstGeo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3A7021E-7A21-B44C-AACC-B1ADFC666A4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95994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DDD2-893B-3446-8EEC-628EA728C84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05743205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A12A-4A82-8745-B757-ADADA9B33E1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853227868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759C3-B73C-E948-987D-C0FF6979BA4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35" y="2905293"/>
            <a:ext cx="1558019" cy="1523832"/>
          </a:xfrm>
          <a:solidFill>
            <a:schemeClr val="accent4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980719993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D722-E65B-5040-8AE9-204384D76B8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25" y="2228850"/>
            <a:ext cx="1096055" cy="1079556"/>
          </a:xfrm>
          <a:solidFill>
            <a:schemeClr val="accent2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41" y="2228850"/>
            <a:ext cx="1096055" cy="1079556"/>
          </a:xfrm>
          <a:solidFill>
            <a:srgbClr val="A22B38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402003502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B2CD-1E59-F340-8879-1850035FB57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50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50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50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50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50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236178076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7E33-C4B5-274A-969E-5BA62228B9A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50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50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50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50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50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707718297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FE00-B9AD-2C4E-A8CA-CBB1D0E50B5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50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50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50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58691231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C525D-8EF7-1E45-A8E8-3DC1A3BF143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95486782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149D-A7C7-D143-BE84-37A052F7A7F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0885091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16D9-DA91-9C4E-A249-E3831C0AB1E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79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78869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57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  <a:prstGeom prst="rect">
            <a:avLst/>
          </a:prstGeo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A198498-EF0C-784A-B527-2DE755A2012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12566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D8ABD-16AF-4242-8BB6-380F49DB9C8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79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0652873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A860F-A4D0-BA47-BEB6-EE6DCA3E6CE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79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7969550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BC07509-CF2F-DE4B-BFC5-6A33E459C4F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79315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7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5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4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3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47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43745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7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5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4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3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47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34197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7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5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4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3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47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56536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7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5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4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3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47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30021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7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5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4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3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47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3709" rIns="683709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08696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D4B6107-7B1F-A34E-B3CC-7A83B7D5993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266442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7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5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4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3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47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7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5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4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3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47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592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257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  <a:prstGeom prst="rect">
            <a:avLst/>
          </a:prstGeo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BC6C530-BB95-B346-AC79-87B36186DFB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07804288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4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498781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72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885" indent="0" algn="ctr">
              <a:buNone/>
              <a:defRPr sz="1500"/>
            </a:lvl2pPr>
            <a:lvl3pPr marL="683879" indent="0" algn="ctr">
              <a:buNone/>
              <a:defRPr sz="1400"/>
            </a:lvl3pPr>
            <a:lvl4pPr marL="1025819" indent="0" algn="ctr">
              <a:buNone/>
              <a:defRPr sz="1200"/>
            </a:lvl4pPr>
            <a:lvl5pPr marL="1367758" indent="0" algn="ctr">
              <a:buNone/>
              <a:defRPr sz="1200"/>
            </a:lvl5pPr>
            <a:lvl6pPr marL="1709753" indent="0" algn="ctr">
              <a:buNone/>
              <a:defRPr sz="1200"/>
            </a:lvl6pPr>
            <a:lvl7pPr marL="2051636" indent="0" algn="ctr">
              <a:buNone/>
              <a:defRPr sz="1200"/>
            </a:lvl7pPr>
            <a:lvl8pPr marL="2393520" indent="0" algn="ctr">
              <a:buNone/>
              <a:defRPr sz="1200"/>
            </a:lvl8pPr>
            <a:lvl9pPr marL="273540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3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32ECA97-7404-2A41-BF30-2F196629E2E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29562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72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885" indent="0" algn="ctr">
              <a:buNone/>
              <a:defRPr sz="1500"/>
            </a:lvl2pPr>
            <a:lvl3pPr marL="683879" indent="0" algn="ctr">
              <a:buNone/>
              <a:defRPr sz="1400"/>
            </a:lvl3pPr>
            <a:lvl4pPr marL="1025819" indent="0" algn="ctr">
              <a:buNone/>
              <a:defRPr sz="1200"/>
            </a:lvl4pPr>
            <a:lvl5pPr marL="1367758" indent="0" algn="ctr">
              <a:buNone/>
              <a:defRPr sz="1200"/>
            </a:lvl5pPr>
            <a:lvl6pPr marL="1709753" indent="0" algn="ctr">
              <a:buNone/>
              <a:defRPr sz="1200"/>
            </a:lvl6pPr>
            <a:lvl7pPr marL="2051636" indent="0" algn="ctr">
              <a:buNone/>
              <a:defRPr sz="1200"/>
            </a:lvl7pPr>
            <a:lvl8pPr marL="2393520" indent="0" algn="ctr">
              <a:buNone/>
              <a:defRPr sz="1200"/>
            </a:lvl8pPr>
            <a:lvl9pPr marL="273540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3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99C8B5A-7D17-0F4A-8421-1C76517AE05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58326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72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885" indent="0" algn="ctr">
              <a:buNone/>
              <a:defRPr sz="1500"/>
            </a:lvl2pPr>
            <a:lvl3pPr marL="683879" indent="0" algn="ctr">
              <a:buNone/>
              <a:defRPr sz="1400"/>
            </a:lvl3pPr>
            <a:lvl4pPr marL="1025819" indent="0" algn="ctr">
              <a:buNone/>
              <a:defRPr sz="1200"/>
            </a:lvl4pPr>
            <a:lvl5pPr marL="1367758" indent="0" algn="ctr">
              <a:buNone/>
              <a:defRPr sz="1200"/>
            </a:lvl5pPr>
            <a:lvl6pPr marL="1709753" indent="0" algn="ctr">
              <a:buNone/>
              <a:defRPr sz="1200"/>
            </a:lvl6pPr>
            <a:lvl7pPr marL="2051636" indent="0" algn="ctr">
              <a:buNone/>
              <a:defRPr sz="1200"/>
            </a:lvl7pPr>
            <a:lvl8pPr marL="2393520" indent="0" algn="ctr">
              <a:buNone/>
              <a:defRPr sz="1200"/>
            </a:lvl8pPr>
            <a:lvl9pPr marL="273540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3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1644944-0484-404F-BB99-CC449C55960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3628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3726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885" indent="0" algn="ctr">
              <a:buNone/>
              <a:defRPr sz="1500"/>
            </a:lvl2pPr>
            <a:lvl3pPr marL="683879" indent="0" algn="ctr">
              <a:buNone/>
              <a:defRPr sz="1400"/>
            </a:lvl3pPr>
            <a:lvl4pPr marL="1025819" indent="0" algn="ctr">
              <a:buNone/>
              <a:defRPr sz="1200"/>
            </a:lvl4pPr>
            <a:lvl5pPr marL="1367758" indent="0" algn="ctr">
              <a:buNone/>
              <a:defRPr sz="1200"/>
            </a:lvl5pPr>
            <a:lvl6pPr marL="1709753" indent="0" algn="ctr">
              <a:buNone/>
              <a:defRPr sz="1200"/>
            </a:lvl6pPr>
            <a:lvl7pPr marL="2051636" indent="0" algn="ctr">
              <a:buNone/>
              <a:defRPr sz="1200"/>
            </a:lvl7pPr>
            <a:lvl8pPr marL="2393520" indent="0" algn="ctr">
              <a:buNone/>
              <a:defRPr sz="1200"/>
            </a:lvl8pPr>
            <a:lvl9pPr marL="273540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3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FD1A63C-C290-8744-8970-4722C4921D9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584993379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92645-48BB-4E40-BB03-D999F53EF78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137196369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D3AA-B9B4-C349-96D4-85E12D58C90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4210554001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D5BD3-3124-784D-A1CF-B6B3CF20486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885" indent="0">
              <a:buNone/>
              <a:defRPr sz="1500" b="1"/>
            </a:lvl2pPr>
            <a:lvl3pPr marL="683879" indent="0">
              <a:buNone/>
              <a:defRPr sz="1400" b="1"/>
            </a:lvl3pPr>
            <a:lvl4pPr marL="1025819" indent="0">
              <a:buNone/>
              <a:defRPr sz="1200" b="1"/>
            </a:lvl4pPr>
            <a:lvl5pPr marL="1367758" indent="0">
              <a:buNone/>
              <a:defRPr sz="1200" b="1"/>
            </a:lvl5pPr>
            <a:lvl6pPr marL="1709753" indent="0">
              <a:buNone/>
              <a:defRPr sz="1200" b="1"/>
            </a:lvl6pPr>
            <a:lvl7pPr marL="2051636" indent="0">
              <a:buNone/>
              <a:defRPr sz="1200" b="1"/>
            </a:lvl7pPr>
            <a:lvl8pPr marL="2393520" indent="0">
              <a:buNone/>
              <a:defRPr sz="1200" b="1"/>
            </a:lvl8pPr>
            <a:lvl9pPr marL="273540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885" indent="0">
              <a:buNone/>
              <a:defRPr sz="1500" b="1"/>
            </a:lvl2pPr>
            <a:lvl3pPr marL="683879" indent="0">
              <a:buNone/>
              <a:defRPr sz="1400" b="1"/>
            </a:lvl3pPr>
            <a:lvl4pPr marL="1025819" indent="0">
              <a:buNone/>
              <a:defRPr sz="1200" b="1"/>
            </a:lvl4pPr>
            <a:lvl5pPr marL="1367758" indent="0">
              <a:buNone/>
              <a:defRPr sz="1200" b="1"/>
            </a:lvl5pPr>
            <a:lvl6pPr marL="1709753" indent="0">
              <a:buNone/>
              <a:defRPr sz="1200" b="1"/>
            </a:lvl6pPr>
            <a:lvl7pPr marL="2051636" indent="0">
              <a:buNone/>
              <a:defRPr sz="1200" b="1"/>
            </a:lvl7pPr>
            <a:lvl8pPr marL="2393520" indent="0">
              <a:buNone/>
              <a:defRPr sz="1200" b="1"/>
            </a:lvl8pPr>
            <a:lvl9pPr marL="273540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4138043142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A11F-4C13-C545-8015-14F6005FDC2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81716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6C8DA-F78B-E146-B4F3-EAAF5B08AED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9759778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4FD2F-B64D-2C49-BD7C-1753580B9C9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17102516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75646-B45E-A04B-B0A9-F76519B9718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1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98" indent="-170998">
              <a:buFont typeface="Arial" panose="020B0604020202020204" pitchFamily="34" charset="0"/>
              <a:buChar char="•"/>
              <a:defRPr sz="1200"/>
            </a:lvl2pPr>
            <a:lvl3pPr marL="341885" indent="-17099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142" indent="-17218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1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98" indent="-170998">
              <a:buFont typeface="Arial" panose="020B0604020202020204" pitchFamily="34" charset="0"/>
              <a:buChar char="•"/>
              <a:defRPr sz="1200"/>
            </a:lvl2pPr>
            <a:lvl3pPr marL="341885" indent="-17099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142" indent="-17218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1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98" indent="-170998">
              <a:buFont typeface="Arial" panose="020B0604020202020204" pitchFamily="34" charset="0"/>
              <a:buChar char="•"/>
              <a:defRPr sz="1200"/>
            </a:lvl2pPr>
            <a:lvl3pPr marL="341885" indent="-17099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142" indent="-17218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1669020920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FE72-623F-AE42-85E9-439AF825525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46635123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4357E-69C9-934F-AA04-329A83963C0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202222559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4000-7363-B047-8612-664FBAE821E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336193365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480BA-F9B1-F34D-88A2-42229D2A77D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689959512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B897-D2B8-7B40-890A-84C4894B4CB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099072607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1EDDD-7502-1245-A580-D658D5E04B5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25" y="2905293"/>
            <a:ext cx="1558019" cy="1523832"/>
          </a:xfrm>
          <a:solidFill>
            <a:schemeClr val="accent4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403096396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E869-34B9-C149-B5A3-03BA9632E7D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67" y="2228850"/>
            <a:ext cx="1096055" cy="1079556"/>
          </a:xfrm>
          <a:solidFill>
            <a:schemeClr val="tx1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15" y="2228850"/>
            <a:ext cx="1096055" cy="1079556"/>
          </a:xfrm>
          <a:solidFill>
            <a:schemeClr val="accent2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31" y="2228850"/>
            <a:ext cx="1096055" cy="1079556"/>
          </a:xfrm>
          <a:solidFill>
            <a:srgbClr val="A22B38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539016575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3216-3844-EF4E-AEE8-268E15318A5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53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53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53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53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53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791323505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B814-5438-D245-B696-F551B323181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53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53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53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53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53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4032508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6D67-9691-C54E-8AE5-9AAF5D39251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899059641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2E5AE-3605-5949-9778-C3DF54724CE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53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53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53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61271194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F66EE-32EB-FC41-BFD2-023F8597AD1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5796140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43B9F-6237-ED42-ABEC-51EDABF6B21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92947069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1974-5DFE-9945-A3A7-A19420C7412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88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02802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C3FC1-0A0C-0E4B-8F7C-9BDB2D23E6D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88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4244091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DC5A-5A42-4547-B500-2B49EC7AE78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88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4550181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27B796D-01B5-BC4F-88CE-95054DC3E5D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97963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8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8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7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7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6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35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540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36133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8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8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7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7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6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35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540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33871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8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8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7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7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6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35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540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87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257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795CAD8A-8E7B-204A-AA64-8BDAA8F35B0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7632419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29FF-CFC0-D04E-A062-1C382D9B37E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273" indent="0">
              <a:buNone/>
              <a:defRPr sz="1500" b="1"/>
            </a:lvl2pPr>
            <a:lvl3pPr marL="682723" indent="0">
              <a:buNone/>
              <a:defRPr sz="1400" b="1"/>
            </a:lvl3pPr>
            <a:lvl4pPr marL="1024085" indent="0">
              <a:buNone/>
              <a:defRPr sz="1200" b="1"/>
            </a:lvl4pPr>
            <a:lvl5pPr marL="1365446" indent="0">
              <a:buNone/>
              <a:defRPr sz="1200" b="1"/>
            </a:lvl5pPr>
            <a:lvl6pPr marL="1706897" indent="0">
              <a:buNone/>
              <a:defRPr sz="1200" b="1"/>
            </a:lvl6pPr>
            <a:lvl7pPr marL="2048168" indent="0">
              <a:buNone/>
              <a:defRPr sz="1200" b="1"/>
            </a:lvl7pPr>
            <a:lvl8pPr marL="2389440" indent="0">
              <a:buNone/>
              <a:defRPr sz="1200" b="1"/>
            </a:lvl8pPr>
            <a:lvl9pPr marL="273077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273" indent="0">
              <a:buNone/>
              <a:defRPr sz="1500" b="1"/>
            </a:lvl2pPr>
            <a:lvl3pPr marL="682723" indent="0">
              <a:buNone/>
              <a:defRPr sz="1400" b="1"/>
            </a:lvl3pPr>
            <a:lvl4pPr marL="1024085" indent="0">
              <a:buNone/>
              <a:defRPr sz="1200" b="1"/>
            </a:lvl4pPr>
            <a:lvl5pPr marL="1365446" indent="0">
              <a:buNone/>
              <a:defRPr sz="1200" b="1"/>
            </a:lvl5pPr>
            <a:lvl6pPr marL="1706897" indent="0">
              <a:buNone/>
              <a:defRPr sz="1200" b="1"/>
            </a:lvl6pPr>
            <a:lvl7pPr marL="2048168" indent="0">
              <a:buNone/>
              <a:defRPr sz="1200" b="1"/>
            </a:lvl7pPr>
            <a:lvl8pPr marL="2389440" indent="0">
              <a:buNone/>
              <a:defRPr sz="1200" b="1"/>
            </a:lvl8pPr>
            <a:lvl9pPr marL="273077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4280396220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8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8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7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7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6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35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540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87111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8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8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7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7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6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35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540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3879" rIns="683879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39194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47384B6-9579-2549-AE8C-BD70EF418E0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547233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8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8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7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7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6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35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540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8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8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7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7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6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35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540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21009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4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934743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913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984" indent="0" algn="ctr">
              <a:buNone/>
              <a:defRPr sz="1500"/>
            </a:lvl2pPr>
            <a:lvl3pPr marL="684066" indent="0" algn="ctr">
              <a:buNone/>
              <a:defRPr sz="1400"/>
            </a:lvl3pPr>
            <a:lvl4pPr marL="1026099" indent="0" algn="ctr">
              <a:buNone/>
              <a:defRPr sz="1200"/>
            </a:lvl4pPr>
            <a:lvl5pPr marL="1368132" indent="0" algn="ctr">
              <a:buNone/>
              <a:defRPr sz="1200"/>
            </a:lvl5pPr>
            <a:lvl6pPr marL="1710215" indent="0" algn="ctr">
              <a:buNone/>
              <a:defRPr sz="1200"/>
            </a:lvl6pPr>
            <a:lvl7pPr marL="2052197" indent="0" algn="ctr">
              <a:buNone/>
              <a:defRPr sz="1200"/>
            </a:lvl7pPr>
            <a:lvl8pPr marL="2394180" indent="0" algn="ctr">
              <a:buNone/>
              <a:defRPr sz="1200"/>
            </a:lvl8pPr>
            <a:lvl9pPr marL="2736164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22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2FF408-A227-E94E-B6F5-F79BFD10A4E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86371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913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984" indent="0" algn="ctr">
              <a:buNone/>
              <a:defRPr sz="1500"/>
            </a:lvl2pPr>
            <a:lvl3pPr marL="684066" indent="0" algn="ctr">
              <a:buNone/>
              <a:defRPr sz="1400"/>
            </a:lvl3pPr>
            <a:lvl4pPr marL="1026099" indent="0" algn="ctr">
              <a:buNone/>
              <a:defRPr sz="1200"/>
            </a:lvl4pPr>
            <a:lvl5pPr marL="1368132" indent="0" algn="ctr">
              <a:buNone/>
              <a:defRPr sz="1200"/>
            </a:lvl5pPr>
            <a:lvl6pPr marL="1710215" indent="0" algn="ctr">
              <a:buNone/>
              <a:defRPr sz="1200"/>
            </a:lvl6pPr>
            <a:lvl7pPr marL="2052197" indent="0" algn="ctr">
              <a:buNone/>
              <a:defRPr sz="1200"/>
            </a:lvl7pPr>
            <a:lvl8pPr marL="2394180" indent="0" algn="ctr">
              <a:buNone/>
              <a:defRPr sz="1200"/>
            </a:lvl8pPr>
            <a:lvl9pPr marL="2736164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22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7B1298A-A205-6744-929C-4E716D640C7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35321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913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984" indent="0" algn="ctr">
              <a:buNone/>
              <a:defRPr sz="1500"/>
            </a:lvl2pPr>
            <a:lvl3pPr marL="684066" indent="0" algn="ctr">
              <a:buNone/>
              <a:defRPr sz="1400"/>
            </a:lvl3pPr>
            <a:lvl4pPr marL="1026099" indent="0" algn="ctr">
              <a:buNone/>
              <a:defRPr sz="1200"/>
            </a:lvl4pPr>
            <a:lvl5pPr marL="1368132" indent="0" algn="ctr">
              <a:buNone/>
              <a:defRPr sz="1200"/>
            </a:lvl5pPr>
            <a:lvl6pPr marL="1710215" indent="0" algn="ctr">
              <a:buNone/>
              <a:defRPr sz="1200"/>
            </a:lvl6pPr>
            <a:lvl7pPr marL="2052197" indent="0" algn="ctr">
              <a:buNone/>
              <a:defRPr sz="1200"/>
            </a:lvl7pPr>
            <a:lvl8pPr marL="2394180" indent="0" algn="ctr">
              <a:buNone/>
              <a:defRPr sz="1200"/>
            </a:lvl8pPr>
            <a:lvl9pPr marL="2736164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22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97527AF-75F6-E946-8370-24E4B91032F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45155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3913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984" indent="0" algn="ctr">
              <a:buNone/>
              <a:defRPr sz="1500"/>
            </a:lvl2pPr>
            <a:lvl3pPr marL="684066" indent="0" algn="ctr">
              <a:buNone/>
              <a:defRPr sz="1400"/>
            </a:lvl3pPr>
            <a:lvl4pPr marL="1026099" indent="0" algn="ctr">
              <a:buNone/>
              <a:defRPr sz="1200"/>
            </a:lvl4pPr>
            <a:lvl5pPr marL="1368132" indent="0" algn="ctr">
              <a:buNone/>
              <a:defRPr sz="1200"/>
            </a:lvl5pPr>
            <a:lvl6pPr marL="1710215" indent="0" algn="ctr">
              <a:buNone/>
              <a:defRPr sz="1200"/>
            </a:lvl6pPr>
            <a:lvl7pPr marL="2052197" indent="0" algn="ctr">
              <a:buNone/>
              <a:defRPr sz="1200"/>
            </a:lvl7pPr>
            <a:lvl8pPr marL="2394180" indent="0" algn="ctr">
              <a:buNone/>
              <a:defRPr sz="1200"/>
            </a:lvl8pPr>
            <a:lvl9pPr marL="2736164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22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9AFCF6C-E9F4-DD41-88BF-7943CEDC493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915549282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7A9A4-1C00-D442-8FF3-776D7F34622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9220695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AB597-6A2A-0940-8B26-DF0EBBAE2EE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381259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480C9-5974-DC40-96A2-7224B778C0D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93562035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61E9C-6284-0849-B715-6E1B56E5AD6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984" indent="0">
              <a:buNone/>
              <a:defRPr sz="1500" b="1"/>
            </a:lvl2pPr>
            <a:lvl3pPr marL="684066" indent="0">
              <a:buNone/>
              <a:defRPr sz="1400" b="1"/>
            </a:lvl3pPr>
            <a:lvl4pPr marL="1026099" indent="0">
              <a:buNone/>
              <a:defRPr sz="1200" b="1"/>
            </a:lvl4pPr>
            <a:lvl5pPr marL="1368132" indent="0">
              <a:buNone/>
              <a:defRPr sz="1200" b="1"/>
            </a:lvl5pPr>
            <a:lvl6pPr marL="1710215" indent="0">
              <a:buNone/>
              <a:defRPr sz="1200" b="1"/>
            </a:lvl6pPr>
            <a:lvl7pPr marL="2052197" indent="0">
              <a:buNone/>
              <a:defRPr sz="1200" b="1"/>
            </a:lvl7pPr>
            <a:lvl8pPr marL="2394180" indent="0">
              <a:buNone/>
              <a:defRPr sz="1200" b="1"/>
            </a:lvl8pPr>
            <a:lvl9pPr marL="2736164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984" indent="0">
              <a:buNone/>
              <a:defRPr sz="1500" b="1"/>
            </a:lvl2pPr>
            <a:lvl3pPr marL="684066" indent="0">
              <a:buNone/>
              <a:defRPr sz="1400" b="1"/>
            </a:lvl3pPr>
            <a:lvl4pPr marL="1026099" indent="0">
              <a:buNone/>
              <a:defRPr sz="1200" b="1"/>
            </a:lvl4pPr>
            <a:lvl5pPr marL="1368132" indent="0">
              <a:buNone/>
              <a:defRPr sz="1200" b="1"/>
            </a:lvl5pPr>
            <a:lvl6pPr marL="1710215" indent="0">
              <a:buNone/>
              <a:defRPr sz="1200" b="1"/>
            </a:lvl6pPr>
            <a:lvl7pPr marL="2052197" indent="0">
              <a:buNone/>
              <a:defRPr sz="1200" b="1"/>
            </a:lvl7pPr>
            <a:lvl8pPr marL="2394180" indent="0">
              <a:buNone/>
              <a:defRPr sz="1200" b="1"/>
            </a:lvl8pPr>
            <a:lvl9pPr marL="2736164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202160915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3DF5-096C-B94C-A754-32AEFCF0EEC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586383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5E8F-CA50-FB4B-8D14-739434B2A63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908224492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9985-6C23-FD48-B894-96A3ABC814F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04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042" indent="-171042">
              <a:buFont typeface="Arial" panose="020B0604020202020204" pitchFamily="34" charset="0"/>
              <a:buChar char="•"/>
              <a:defRPr sz="1200"/>
            </a:lvl2pPr>
            <a:lvl3pPr marL="341984" indent="-171042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274" indent="-172233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04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042" indent="-171042">
              <a:buFont typeface="Arial" panose="020B0604020202020204" pitchFamily="34" charset="0"/>
              <a:buChar char="•"/>
              <a:defRPr sz="1200"/>
            </a:lvl2pPr>
            <a:lvl3pPr marL="341984" indent="-171042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274" indent="-172233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04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042" indent="-171042">
              <a:buFont typeface="Arial" panose="020B0604020202020204" pitchFamily="34" charset="0"/>
              <a:buChar char="•"/>
              <a:defRPr sz="1200"/>
            </a:lvl2pPr>
            <a:lvl3pPr marL="341984" indent="-171042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274" indent="-172233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35363887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FC293-4784-4640-88C4-9ADFAB07F0A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909033362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80573-DCB7-F64D-BE2D-30744B1C306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576933441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424DF-1E66-F944-ABE4-8FE24979106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384939173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1119-5B26-E840-9AF6-FBFA7DA6CBA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228670149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BFA53-F296-EA43-BC2F-2A272A00C75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3442806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AB78C-E1EA-D74C-9414-F7F3B56C021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912660411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5437D-0225-994B-B8BA-84CB83C79AE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59" y="2905293"/>
            <a:ext cx="1558019" cy="1523832"/>
          </a:xfrm>
          <a:solidFill>
            <a:schemeClr val="accent2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14" y="2905293"/>
            <a:ext cx="1558019" cy="1523832"/>
          </a:xfrm>
          <a:solidFill>
            <a:schemeClr val="accent4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216032870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D7F3F-9EF3-1E4F-86AB-75FB0F8125A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56" y="2228850"/>
            <a:ext cx="1096055" cy="1079556"/>
          </a:xfrm>
          <a:solidFill>
            <a:schemeClr val="tx1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04" y="2228850"/>
            <a:ext cx="1096055" cy="1079556"/>
          </a:xfrm>
          <a:solidFill>
            <a:schemeClr val="accent2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20" y="2228850"/>
            <a:ext cx="1096055" cy="1079556"/>
          </a:xfrm>
          <a:solidFill>
            <a:srgbClr val="A22B38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940808053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5674-68EC-B74B-8019-FF3E9B4F669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566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566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566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566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566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4099466750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9096-8EBB-0845-952F-E12F6E76B15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566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566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566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566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566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438683241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86EA-3710-B542-9FF1-A471CB7BB9C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566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566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566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89255344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C4A27-CA18-C041-B4F1-6C1D03530B8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65967748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428F-23DC-BE49-89BF-FD642B191BE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84014725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9F5A-A71C-6C43-BDB5-26ABC7B5D62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984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6376387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72C3-5C2C-C34A-927B-B4AEDBC3D45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984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8355821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FEA41-E6C5-904E-9E2D-9E3BF739880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984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55768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A2E0C-3EB6-2047-86EF-0C7CCE7FA91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8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26" indent="-170726">
              <a:buFont typeface="Arial" panose="020B0604020202020204" pitchFamily="34" charset="0"/>
              <a:buChar char="•"/>
              <a:defRPr sz="1200"/>
            </a:lvl2pPr>
            <a:lvl3pPr marL="341273" indent="-17072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26" indent="-17191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8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26" indent="-170726">
              <a:buFont typeface="Arial" panose="020B0604020202020204" pitchFamily="34" charset="0"/>
              <a:buChar char="•"/>
              <a:defRPr sz="1200"/>
            </a:lvl2pPr>
            <a:lvl3pPr marL="341273" indent="-17072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26" indent="-17191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8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26" indent="-170726">
              <a:buFont typeface="Arial" panose="020B0604020202020204" pitchFamily="34" charset="0"/>
              <a:buChar char="•"/>
              <a:defRPr sz="1200"/>
            </a:lvl2pPr>
            <a:lvl3pPr marL="341273" indent="-17072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26" indent="-17191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4227276662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096EDE3-69F9-CC46-B4F8-7B129CAD6DD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83079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9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0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0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21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4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61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05505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9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0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0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21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4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61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21920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9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0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0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21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4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61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6972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9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0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0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21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4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61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70315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9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0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0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21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4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61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4066" rIns="684066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1810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AD08271-4FC6-F644-9E91-8A58426B409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335868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9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0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0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21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4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61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9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0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0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21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4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61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62329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4219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17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03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146" indent="0" algn="ctr">
              <a:buNone/>
              <a:defRPr sz="1500"/>
            </a:lvl2pPr>
            <a:lvl3pPr marL="684372" indent="0" algn="ctr">
              <a:buNone/>
              <a:defRPr sz="1400"/>
            </a:lvl3pPr>
            <a:lvl4pPr marL="1026558" indent="0" algn="ctr">
              <a:buNone/>
              <a:defRPr sz="1200"/>
            </a:lvl4pPr>
            <a:lvl5pPr marL="1368744" indent="0" algn="ctr">
              <a:buNone/>
              <a:defRPr sz="1200"/>
            </a:lvl5pPr>
            <a:lvl6pPr marL="1710971" indent="0" algn="ctr">
              <a:buNone/>
              <a:defRPr sz="1200"/>
            </a:lvl6pPr>
            <a:lvl7pPr marL="2053115" indent="0" algn="ctr">
              <a:buNone/>
              <a:defRPr sz="1200"/>
            </a:lvl7pPr>
            <a:lvl8pPr marL="2395260" indent="0" algn="ctr">
              <a:buNone/>
              <a:defRPr sz="1200"/>
            </a:lvl8pPr>
            <a:lvl9pPr marL="2737406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0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AE4C075-7D55-1346-8C78-603BC4402B2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7129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4219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17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03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146" indent="0" algn="ctr">
              <a:buNone/>
              <a:defRPr sz="1500"/>
            </a:lvl2pPr>
            <a:lvl3pPr marL="684372" indent="0" algn="ctr">
              <a:buNone/>
              <a:defRPr sz="1400"/>
            </a:lvl3pPr>
            <a:lvl4pPr marL="1026558" indent="0" algn="ctr">
              <a:buNone/>
              <a:defRPr sz="1200"/>
            </a:lvl4pPr>
            <a:lvl5pPr marL="1368744" indent="0" algn="ctr">
              <a:buNone/>
              <a:defRPr sz="1200"/>
            </a:lvl5pPr>
            <a:lvl6pPr marL="1710971" indent="0" algn="ctr">
              <a:buNone/>
              <a:defRPr sz="1200"/>
            </a:lvl6pPr>
            <a:lvl7pPr marL="2053115" indent="0" algn="ctr">
              <a:buNone/>
              <a:defRPr sz="1200"/>
            </a:lvl7pPr>
            <a:lvl8pPr marL="2395260" indent="0" algn="ctr">
              <a:buNone/>
              <a:defRPr sz="1200"/>
            </a:lvl8pPr>
            <a:lvl9pPr marL="2737406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0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005A75-1CB3-7F49-B121-C001BA2FB9A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755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5BEE8-5905-E845-A58E-700D5994152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387938625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4219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17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03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146" indent="0" algn="ctr">
              <a:buNone/>
              <a:defRPr sz="1500"/>
            </a:lvl2pPr>
            <a:lvl3pPr marL="684372" indent="0" algn="ctr">
              <a:buNone/>
              <a:defRPr sz="1400"/>
            </a:lvl3pPr>
            <a:lvl4pPr marL="1026558" indent="0" algn="ctr">
              <a:buNone/>
              <a:defRPr sz="1200"/>
            </a:lvl4pPr>
            <a:lvl5pPr marL="1368744" indent="0" algn="ctr">
              <a:buNone/>
              <a:defRPr sz="1200"/>
            </a:lvl5pPr>
            <a:lvl6pPr marL="1710971" indent="0" algn="ctr">
              <a:buNone/>
              <a:defRPr sz="1200"/>
            </a:lvl6pPr>
            <a:lvl7pPr marL="2053115" indent="0" algn="ctr">
              <a:buNone/>
              <a:defRPr sz="1200"/>
            </a:lvl7pPr>
            <a:lvl8pPr marL="2395260" indent="0" algn="ctr">
              <a:buNone/>
              <a:defRPr sz="1200"/>
            </a:lvl8pPr>
            <a:lvl9pPr marL="2737406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0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CC7063A-A3B3-BB40-9C82-20DB737581F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23992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4219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17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03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146" indent="0" algn="ctr">
              <a:buNone/>
              <a:defRPr sz="1500"/>
            </a:lvl2pPr>
            <a:lvl3pPr marL="684372" indent="0" algn="ctr">
              <a:buNone/>
              <a:defRPr sz="1400"/>
            </a:lvl3pPr>
            <a:lvl4pPr marL="1026558" indent="0" algn="ctr">
              <a:buNone/>
              <a:defRPr sz="1200"/>
            </a:lvl4pPr>
            <a:lvl5pPr marL="1368744" indent="0" algn="ctr">
              <a:buNone/>
              <a:defRPr sz="1200"/>
            </a:lvl5pPr>
            <a:lvl6pPr marL="1710971" indent="0" algn="ctr">
              <a:buNone/>
              <a:defRPr sz="1200"/>
            </a:lvl6pPr>
            <a:lvl7pPr marL="2053115" indent="0" algn="ctr">
              <a:buNone/>
              <a:defRPr sz="1200"/>
            </a:lvl7pPr>
            <a:lvl8pPr marL="2395260" indent="0" algn="ctr">
              <a:buNone/>
              <a:defRPr sz="1200"/>
            </a:lvl8pPr>
            <a:lvl9pPr marL="2737406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0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797080C8-DF62-DF4C-B219-08DD68D0971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334807081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04DB-A3F3-7840-B5F7-3A9A16C3817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4293142945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EF50-E3A5-9E49-B449-6652E0244A8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527255369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C8A3-E6C5-3942-A0FD-1FB9A7A0647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2146" indent="0">
              <a:buNone/>
              <a:defRPr sz="1500" b="1"/>
            </a:lvl2pPr>
            <a:lvl3pPr marL="684372" indent="0">
              <a:buNone/>
              <a:defRPr sz="1400" b="1"/>
            </a:lvl3pPr>
            <a:lvl4pPr marL="1026558" indent="0">
              <a:buNone/>
              <a:defRPr sz="1200" b="1"/>
            </a:lvl4pPr>
            <a:lvl5pPr marL="1368744" indent="0">
              <a:buNone/>
              <a:defRPr sz="1200" b="1"/>
            </a:lvl5pPr>
            <a:lvl6pPr marL="1710971" indent="0">
              <a:buNone/>
              <a:defRPr sz="1200" b="1"/>
            </a:lvl6pPr>
            <a:lvl7pPr marL="2053115" indent="0">
              <a:buNone/>
              <a:defRPr sz="1200" b="1"/>
            </a:lvl7pPr>
            <a:lvl8pPr marL="2395260" indent="0">
              <a:buNone/>
              <a:defRPr sz="1200" b="1"/>
            </a:lvl8pPr>
            <a:lvl9pPr marL="2737406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2146" indent="0">
              <a:buNone/>
              <a:defRPr sz="1500" b="1"/>
            </a:lvl2pPr>
            <a:lvl3pPr marL="684372" indent="0">
              <a:buNone/>
              <a:defRPr sz="1400" b="1"/>
            </a:lvl3pPr>
            <a:lvl4pPr marL="1026558" indent="0">
              <a:buNone/>
              <a:defRPr sz="1200" b="1"/>
            </a:lvl4pPr>
            <a:lvl5pPr marL="1368744" indent="0">
              <a:buNone/>
              <a:defRPr sz="1200" b="1"/>
            </a:lvl5pPr>
            <a:lvl6pPr marL="1710971" indent="0">
              <a:buNone/>
              <a:defRPr sz="1200" b="1"/>
            </a:lvl6pPr>
            <a:lvl7pPr marL="2053115" indent="0">
              <a:buNone/>
              <a:defRPr sz="1200" b="1"/>
            </a:lvl7pPr>
            <a:lvl8pPr marL="2395260" indent="0">
              <a:buNone/>
              <a:defRPr sz="1200" b="1"/>
            </a:lvl8pPr>
            <a:lvl9pPr marL="2737406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2945292657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3CAC-AE1C-E24B-B7FE-547E26FB236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214942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761C-AC26-304E-88E1-14B1AB5F2CF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4122391047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DEE81-21AD-C546-B479-18F75AB2C1B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386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114" indent="-171114">
              <a:buFont typeface="Arial" panose="020B0604020202020204" pitchFamily="34" charset="0"/>
              <a:buChar char="•"/>
              <a:defRPr sz="1200"/>
            </a:lvl2pPr>
            <a:lvl3pPr marL="342146" indent="-17111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490" indent="-17230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386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114" indent="-171114">
              <a:buFont typeface="Arial" panose="020B0604020202020204" pitchFamily="34" charset="0"/>
              <a:buChar char="•"/>
              <a:defRPr sz="1200"/>
            </a:lvl2pPr>
            <a:lvl3pPr marL="342146" indent="-17111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490" indent="-17230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386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114" indent="-171114">
              <a:buFont typeface="Arial" panose="020B0604020202020204" pitchFamily="34" charset="0"/>
              <a:buChar char="•"/>
              <a:defRPr sz="1200"/>
            </a:lvl2pPr>
            <a:lvl3pPr marL="342146" indent="-17111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490" indent="-17230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231345032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096EC-E087-BE47-BA49-FED81DE55D8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33"/>
            <a:ext cx="1645920" cy="497681"/>
          </a:xfrm>
          <a:solidFill>
            <a:schemeClr val="tx2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33"/>
            <a:ext cx="1645920" cy="497681"/>
          </a:xfrm>
          <a:solidFill>
            <a:schemeClr val="accent2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33"/>
            <a:ext cx="1645920" cy="497681"/>
          </a:xfrm>
          <a:solidFill>
            <a:schemeClr val="accent4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33"/>
            <a:ext cx="1645920" cy="497681"/>
          </a:xfrm>
          <a:solidFill>
            <a:schemeClr val="accent1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33"/>
            <a:ext cx="1645920" cy="497681"/>
          </a:xfrm>
          <a:solidFill>
            <a:srgbClr val="A22B38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895670990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CED2B-C250-4142-919A-50574694257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33"/>
            <a:ext cx="2057400" cy="497681"/>
          </a:xfrm>
          <a:solidFill>
            <a:schemeClr val="tx2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33"/>
            <a:ext cx="2057400" cy="497681"/>
          </a:xfrm>
          <a:solidFill>
            <a:schemeClr val="accent2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33"/>
            <a:ext cx="2057400" cy="497681"/>
          </a:xfrm>
          <a:solidFill>
            <a:schemeClr val="accent4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33"/>
            <a:ext cx="2057400" cy="497681"/>
          </a:xfrm>
          <a:solidFill>
            <a:schemeClr val="accent1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0192972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86313-ACF7-F94D-93F8-7462FE1497A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915764869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3660B-FE11-D54C-B339-343DEB0CE8C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33"/>
            <a:ext cx="2743200" cy="497681"/>
          </a:xfrm>
          <a:solidFill>
            <a:schemeClr val="tx2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33"/>
            <a:ext cx="2743200" cy="497681"/>
          </a:xfrm>
          <a:solidFill>
            <a:schemeClr val="accent2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33"/>
            <a:ext cx="2743200" cy="497681"/>
          </a:xfrm>
          <a:solidFill>
            <a:schemeClr val="accent4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092704256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969E-673D-124D-BA35-F0DEF02A226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33"/>
            <a:ext cx="4114800" cy="497681"/>
          </a:xfrm>
          <a:solidFill>
            <a:schemeClr val="tx2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33"/>
            <a:ext cx="4114800" cy="497681"/>
          </a:xfrm>
          <a:solidFill>
            <a:schemeClr val="accent2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681257315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AB67-8AE8-C34E-9F66-9841A8E8BAC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71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029644221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0E2F-2D8F-D444-BB41-C321CE3E4A9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295" y="2905293"/>
            <a:ext cx="1558019" cy="1523832"/>
          </a:xfrm>
          <a:solidFill>
            <a:schemeClr val="tx1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41" y="2905293"/>
            <a:ext cx="1558019" cy="1523832"/>
          </a:xfrm>
          <a:solidFill>
            <a:schemeClr val="accent2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4996" y="2905293"/>
            <a:ext cx="1558019" cy="1523832"/>
          </a:xfrm>
          <a:solidFill>
            <a:schemeClr val="accent4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335148805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52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9FC17-5267-C449-83DA-1A929F08C57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52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51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51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38" y="2228850"/>
            <a:ext cx="1096055" cy="1079556"/>
          </a:xfrm>
          <a:solidFill>
            <a:schemeClr val="tx1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486" y="2228850"/>
            <a:ext cx="1096055" cy="1079556"/>
          </a:xfrm>
          <a:solidFill>
            <a:schemeClr val="accent2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02" y="2228850"/>
            <a:ext cx="1096055" cy="1079556"/>
          </a:xfrm>
          <a:solidFill>
            <a:srgbClr val="A22B38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770314293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72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BA22B-1344-7441-ADD8-AE9BB82F8BF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72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72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72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62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62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62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62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62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4224862255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4E7B-F7A0-7748-ADDE-8D63D0BA2E9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6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6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6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6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6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221129952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8E0D-2178-A342-A416-3262F147821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620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620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620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58824157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53536-3C9F-8C40-A2D6-65BF0D2C42C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38013896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9BE7C-4644-7843-9974-670DE7E9F52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58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58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761143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4D357-1C20-534B-8BEA-02024FADF52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849611965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ED827-7DFE-B440-98EC-F35A30294D5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2146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3140255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004-593C-AA44-A05A-BFB00FDB43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2146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607466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AE6EC-29F3-B441-B901-952329A46E1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2146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627972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D9F3361-262F-014D-BEE2-8161D28C367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69707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1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3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5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7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5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74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13772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1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3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5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7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5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74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41387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1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3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5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7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5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74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0545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1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3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5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7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5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74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99042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22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1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3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5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7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5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74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4372" rIns="684372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45575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C99659-5B10-6748-BCB9-3E8B4B8AB8A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7149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36155-17E6-4046-A4C7-E305F03EEE5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24672884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1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3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5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7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5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74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491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1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3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5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7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5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74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491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491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491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491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491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18394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7A86B-4ACF-F445-8361-D3402341CB2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11/23/19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5670-BF35-40C9-9750-159B1B732F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5393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44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02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288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281" indent="0" algn="ctr">
              <a:buNone/>
              <a:defRPr sz="1500"/>
            </a:lvl2pPr>
            <a:lvl3pPr marL="684627" indent="0" algn="ctr">
              <a:buNone/>
              <a:defRPr sz="1400"/>
            </a:lvl3pPr>
            <a:lvl4pPr marL="1026941" indent="0" algn="ctr">
              <a:buNone/>
              <a:defRPr sz="1200"/>
            </a:lvl4pPr>
            <a:lvl5pPr marL="1369254" indent="0" algn="ctr">
              <a:buNone/>
              <a:defRPr sz="1200"/>
            </a:lvl5pPr>
            <a:lvl6pPr marL="1711601" indent="0" algn="ctr">
              <a:buNone/>
              <a:defRPr sz="1200"/>
            </a:lvl6pPr>
            <a:lvl7pPr marL="2053880" indent="0" algn="ctr">
              <a:buNone/>
              <a:defRPr sz="1200"/>
            </a:lvl7pPr>
            <a:lvl8pPr marL="2396160" indent="0" algn="ctr">
              <a:buNone/>
              <a:defRPr sz="1200"/>
            </a:lvl8pPr>
            <a:lvl9pPr marL="273844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089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19CFDB3-9996-ED4A-BDC3-BD04B016649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45734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44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02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288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281" indent="0" algn="ctr">
              <a:buNone/>
              <a:defRPr sz="1500"/>
            </a:lvl2pPr>
            <a:lvl3pPr marL="684627" indent="0" algn="ctr">
              <a:buNone/>
              <a:defRPr sz="1400"/>
            </a:lvl3pPr>
            <a:lvl4pPr marL="1026941" indent="0" algn="ctr">
              <a:buNone/>
              <a:defRPr sz="1200"/>
            </a:lvl4pPr>
            <a:lvl5pPr marL="1369254" indent="0" algn="ctr">
              <a:buNone/>
              <a:defRPr sz="1200"/>
            </a:lvl5pPr>
            <a:lvl6pPr marL="1711601" indent="0" algn="ctr">
              <a:buNone/>
              <a:defRPr sz="1200"/>
            </a:lvl6pPr>
            <a:lvl7pPr marL="2053880" indent="0" algn="ctr">
              <a:buNone/>
              <a:defRPr sz="1200"/>
            </a:lvl7pPr>
            <a:lvl8pPr marL="2396160" indent="0" algn="ctr">
              <a:buNone/>
              <a:defRPr sz="1200"/>
            </a:lvl8pPr>
            <a:lvl9pPr marL="273844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089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9A06088-431D-D645-B286-79F5C3BB5AC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4182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44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02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288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281" indent="0" algn="ctr">
              <a:buNone/>
              <a:defRPr sz="1500"/>
            </a:lvl2pPr>
            <a:lvl3pPr marL="684627" indent="0" algn="ctr">
              <a:buNone/>
              <a:defRPr sz="1400"/>
            </a:lvl3pPr>
            <a:lvl4pPr marL="1026941" indent="0" algn="ctr">
              <a:buNone/>
              <a:defRPr sz="1200"/>
            </a:lvl4pPr>
            <a:lvl5pPr marL="1369254" indent="0" algn="ctr">
              <a:buNone/>
              <a:defRPr sz="1200"/>
            </a:lvl5pPr>
            <a:lvl6pPr marL="1711601" indent="0" algn="ctr">
              <a:buNone/>
              <a:defRPr sz="1200"/>
            </a:lvl6pPr>
            <a:lvl7pPr marL="2053880" indent="0" algn="ctr">
              <a:buNone/>
              <a:defRPr sz="1200"/>
            </a:lvl7pPr>
            <a:lvl8pPr marL="2396160" indent="0" algn="ctr">
              <a:buNone/>
              <a:defRPr sz="1200"/>
            </a:lvl8pPr>
            <a:lvl9pPr marL="273844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089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317A5C6-3078-9246-99E5-F2583D50F84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72435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4474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02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288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281" indent="0" algn="ctr">
              <a:buNone/>
              <a:defRPr sz="1500"/>
            </a:lvl2pPr>
            <a:lvl3pPr marL="684627" indent="0" algn="ctr">
              <a:buNone/>
              <a:defRPr sz="1400"/>
            </a:lvl3pPr>
            <a:lvl4pPr marL="1026941" indent="0" algn="ctr">
              <a:buNone/>
              <a:defRPr sz="1200"/>
            </a:lvl4pPr>
            <a:lvl5pPr marL="1369254" indent="0" algn="ctr">
              <a:buNone/>
              <a:defRPr sz="1200"/>
            </a:lvl5pPr>
            <a:lvl6pPr marL="1711601" indent="0" algn="ctr">
              <a:buNone/>
              <a:defRPr sz="1200"/>
            </a:lvl6pPr>
            <a:lvl7pPr marL="2053880" indent="0" algn="ctr">
              <a:buNone/>
              <a:defRPr sz="1200"/>
            </a:lvl7pPr>
            <a:lvl8pPr marL="2396160" indent="0" algn="ctr">
              <a:buNone/>
              <a:defRPr sz="1200"/>
            </a:lvl8pPr>
            <a:lvl9pPr marL="273844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089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D48F70C-C053-7147-BB2E-DBD87546CD8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132777694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FEA5F-57A1-A143-8E10-0D744BE4AF0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282775288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B522-4B9F-0940-8B74-0629ACAD3DD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504284979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3622-E55C-5041-BC8F-9DFE2B76BDA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2281" indent="0">
              <a:buNone/>
              <a:defRPr sz="1500" b="1"/>
            </a:lvl2pPr>
            <a:lvl3pPr marL="684627" indent="0">
              <a:buNone/>
              <a:defRPr sz="1400" b="1"/>
            </a:lvl3pPr>
            <a:lvl4pPr marL="1026941" indent="0">
              <a:buNone/>
              <a:defRPr sz="1200" b="1"/>
            </a:lvl4pPr>
            <a:lvl5pPr marL="1369254" indent="0">
              <a:buNone/>
              <a:defRPr sz="1200" b="1"/>
            </a:lvl5pPr>
            <a:lvl6pPr marL="1711601" indent="0">
              <a:buNone/>
              <a:defRPr sz="1200" b="1"/>
            </a:lvl6pPr>
            <a:lvl7pPr marL="2053880" indent="0">
              <a:buNone/>
              <a:defRPr sz="1200" b="1"/>
            </a:lvl7pPr>
            <a:lvl8pPr marL="2396160" indent="0">
              <a:buNone/>
              <a:defRPr sz="1200" b="1"/>
            </a:lvl8pPr>
            <a:lvl9pPr marL="2738441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2281" indent="0">
              <a:buNone/>
              <a:defRPr sz="1500" b="1"/>
            </a:lvl2pPr>
            <a:lvl3pPr marL="684627" indent="0">
              <a:buNone/>
              <a:defRPr sz="1400" b="1"/>
            </a:lvl3pPr>
            <a:lvl4pPr marL="1026941" indent="0">
              <a:buNone/>
              <a:defRPr sz="1200" b="1"/>
            </a:lvl4pPr>
            <a:lvl5pPr marL="1369254" indent="0">
              <a:buNone/>
              <a:defRPr sz="1200" b="1"/>
            </a:lvl5pPr>
            <a:lvl6pPr marL="1711601" indent="0">
              <a:buNone/>
              <a:defRPr sz="1200" b="1"/>
            </a:lvl6pPr>
            <a:lvl7pPr marL="2053880" indent="0">
              <a:buNone/>
              <a:defRPr sz="1200" b="1"/>
            </a:lvl7pPr>
            <a:lvl8pPr marL="2396160" indent="0">
              <a:buNone/>
              <a:defRPr sz="1200" b="1"/>
            </a:lvl8pPr>
            <a:lvl9pPr marL="2738441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1917899495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CE4D-66B5-C144-94E8-C9E7D2AA31F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9489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30CF-898A-D447-8FE1-3CACF7FC0A1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054370333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4821-12BC-A24B-9044-1E6ADEF9C3A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722327074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7D1-A104-2D42-BF11-3CC5FB0D36E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371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174" indent="-171174">
              <a:buFont typeface="Arial" panose="020B0604020202020204" pitchFamily="34" charset="0"/>
              <a:buChar char="•"/>
              <a:defRPr sz="1200"/>
            </a:lvl2pPr>
            <a:lvl3pPr marL="342281" indent="-17117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670" indent="-17236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371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174" indent="-171174">
              <a:buFont typeface="Arial" panose="020B0604020202020204" pitchFamily="34" charset="0"/>
              <a:buChar char="•"/>
              <a:defRPr sz="1200"/>
            </a:lvl2pPr>
            <a:lvl3pPr marL="342281" indent="-17117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670" indent="-17236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371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174" indent="-171174">
              <a:buFont typeface="Arial" panose="020B0604020202020204" pitchFamily="34" charset="0"/>
              <a:buChar char="•"/>
              <a:defRPr sz="1200"/>
            </a:lvl2pPr>
            <a:lvl3pPr marL="342281" indent="-17117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670" indent="-17236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1362421491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58B6E-FACA-5B43-92BF-C068CB3FA66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18"/>
            <a:ext cx="1645920" cy="497681"/>
          </a:xfrm>
          <a:solidFill>
            <a:schemeClr val="tx2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18"/>
            <a:ext cx="1645920" cy="497681"/>
          </a:xfrm>
          <a:solidFill>
            <a:schemeClr val="accent2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18"/>
            <a:ext cx="1645920" cy="497681"/>
          </a:xfrm>
          <a:solidFill>
            <a:schemeClr val="accent4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18"/>
            <a:ext cx="1645920" cy="497681"/>
          </a:xfrm>
          <a:solidFill>
            <a:schemeClr val="accent1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18"/>
            <a:ext cx="1645920" cy="497681"/>
          </a:xfrm>
          <a:solidFill>
            <a:srgbClr val="A22B38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132448669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0676-39BE-B345-B6F5-5EF89106E2C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18"/>
            <a:ext cx="2057400" cy="497681"/>
          </a:xfrm>
          <a:solidFill>
            <a:schemeClr val="tx2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18"/>
            <a:ext cx="2057400" cy="497681"/>
          </a:xfrm>
          <a:solidFill>
            <a:schemeClr val="accent2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18"/>
            <a:ext cx="2057400" cy="497681"/>
          </a:xfrm>
          <a:solidFill>
            <a:schemeClr val="accent4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18"/>
            <a:ext cx="2057400" cy="497681"/>
          </a:xfrm>
          <a:solidFill>
            <a:schemeClr val="accent1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367737187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A0D-CA2E-114C-B2AF-1EF3CC3BA33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18"/>
            <a:ext cx="2743200" cy="497681"/>
          </a:xfrm>
          <a:solidFill>
            <a:schemeClr val="tx2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18"/>
            <a:ext cx="2743200" cy="497681"/>
          </a:xfrm>
          <a:solidFill>
            <a:schemeClr val="accent2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18"/>
            <a:ext cx="2743200" cy="497681"/>
          </a:xfrm>
          <a:solidFill>
            <a:schemeClr val="accent4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084369994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AFFD-C0F6-614B-AC7E-77A0839A7BA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18"/>
            <a:ext cx="4114800" cy="497681"/>
          </a:xfrm>
          <a:solidFill>
            <a:schemeClr val="tx2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18"/>
            <a:ext cx="4114800" cy="497681"/>
          </a:xfrm>
          <a:solidFill>
            <a:schemeClr val="accent2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910904917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FEF0-56E9-D543-B420-B2C8267A7F6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56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341580277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CDFB-3F75-5B48-9BD1-912F6F3E288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280" y="2905293"/>
            <a:ext cx="1558019" cy="1523832"/>
          </a:xfrm>
          <a:solidFill>
            <a:schemeClr val="tx1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26" y="2905293"/>
            <a:ext cx="1558019" cy="1523832"/>
          </a:xfrm>
          <a:solidFill>
            <a:schemeClr val="accent2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4981" y="2905293"/>
            <a:ext cx="1558019" cy="1523832"/>
          </a:xfrm>
          <a:solidFill>
            <a:schemeClr val="accent4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215369137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37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2E6E-75FA-D242-877F-8C75E836024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37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36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36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23" y="2228850"/>
            <a:ext cx="1096055" cy="1079556"/>
          </a:xfrm>
          <a:solidFill>
            <a:schemeClr val="tx1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471" y="2228850"/>
            <a:ext cx="1096055" cy="1079556"/>
          </a:xfrm>
          <a:solidFill>
            <a:schemeClr val="accent2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287" y="2228850"/>
            <a:ext cx="1096055" cy="1079556"/>
          </a:xfrm>
          <a:solidFill>
            <a:srgbClr val="A22B38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040347551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57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1D75-12B1-A444-882B-8E7310C04CB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57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57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57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665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665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665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665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665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1333914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99B6F-EBCF-354C-830C-B18C00060E7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93" y="2905293"/>
            <a:ext cx="1558019" cy="1523832"/>
          </a:xfrm>
          <a:solidFill>
            <a:schemeClr val="accent4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720707229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E81CD-8990-BA42-ACD4-471573869B1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665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665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665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665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665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2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2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2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2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2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168641874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098E-4C5D-9645-AD60-191CC745A9B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665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665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665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6536229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66E7B-8155-0442-9563-A9E1136ABA2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53718823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8A94-FE10-244D-90D3-56C170F669E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43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43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03355304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F81F-8E54-FB4D-B67A-A61EF264872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18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2281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4509121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8E6E-E9AF-3D42-AD9F-E6AA4A517A8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18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2281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2190880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48FC1-D889-694D-9E04-60D35A84102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18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2281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6249700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311B1B3-F413-704C-A5F3-AB8FD63E5B6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6200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2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9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92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16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8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61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84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07431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2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9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92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16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8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61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84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63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1AA9-EABE-FD4D-92CA-C2F39241D8C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1041680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6D476-9A50-CA48-98F5-E407D892BFE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83" y="2228850"/>
            <a:ext cx="1096055" cy="1079556"/>
          </a:xfrm>
          <a:solidFill>
            <a:schemeClr val="accent2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99" y="2228850"/>
            <a:ext cx="1096055" cy="1079556"/>
          </a:xfrm>
          <a:solidFill>
            <a:srgbClr val="A22B38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288623100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2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9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92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16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8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61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84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51579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2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9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92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16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8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61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84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77041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07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2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9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92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16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8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61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84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4627" rIns="684627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83901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A354580-692D-064E-BA0A-5318C34E889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8159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2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9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92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16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8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61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84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476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2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9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92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16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8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61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84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476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476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476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476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476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26551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3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568607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F291-DB72-544D-AC9F-A94F2A3CE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BCBA1-6DE9-B14C-9B12-2977D32CF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8FA26-B62E-2A47-9D72-B780B66A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99CFB-EB14-924A-95F6-09741840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9933A-5884-BE42-9144-20648636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61723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51F1-6C2A-704A-AC7E-8DB42D18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721AC-FE66-4846-8A77-8B0CC2562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EFF18-3EE0-D849-B7A6-B7612F24D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3C045-7555-354C-94B1-F6510170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23A50-9E24-2148-8466-E8CC0B24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6752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0F87-5412-1542-8CB6-F3CE4B96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37681-14ED-C34F-BEF8-C06CFA30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7A0FB-FCE5-9141-9E0C-8097DDB1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D2F1E-242D-D04E-90CF-4F0DC249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8DA72-67CA-7C4F-82C9-C7B172FDA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65672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832E6-5154-FF4F-8159-4742FFDC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A3C01-880F-5B4B-B790-406A4B765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C4B54-0BE7-AA44-AE4B-0CEB03D18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85FFD-BDBE-6F47-BD2F-5A4E52EE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64DC9-1C9E-C547-983D-60FBF0593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976FD-8DC1-704A-8A37-866123699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742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971D-74B6-5940-835E-4ACD20A44B8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676364649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C762-3154-0B4B-AF76-E3521AE8E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783DF-E62B-4A40-8FF5-BECE23D44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186A2-6D85-DA4E-B693-16B19BF83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7863F-04EE-7B4F-A1BA-6793663EE5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B7772-68A6-0F47-B00D-01D5F7660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7BE8E-BB8B-EB48-A750-A3054B4A2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7152B-4361-2E4E-B181-8D75B221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C52D8-73B3-5A4E-95EB-D94739E4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46842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AD2E-BA34-9049-B972-F8024C07B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695C33-074F-B34A-9B59-A6BFD4DE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49AFA1-C799-C249-814F-0E1D81896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DCB77-4E77-2F44-BBB5-2332DA01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23869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D5EAAF-7DC0-4D43-9267-8A09982B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D39D6-AB01-4D41-93CA-5082266F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E242F-8149-9040-A4B5-DDEC5A2C0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40728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6909-31A1-A141-B511-CEA9B4AA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29E05-448D-4842-841A-E5F6EDF98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1F80C-1D9D-8B45-84A5-1FFCC12A3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31A22-9EAC-8340-9B0E-1F178F5B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4AE87-9305-D54C-9ADA-9412EFEE7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52ED3-AF3F-BF41-B2F2-D997145D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64784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5005-61B4-1A4E-BF64-3DB89D9AB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4FE3F3-F12B-6449-98AC-6FF6CF8243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F2DD7-390E-A248-A189-639710103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9420E-83A5-004F-8501-F62767DC4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5D610-17A6-E443-AD09-BE3EEB49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EEE8E-B6BB-2F4F-B7CA-BB3BB48B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56502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94EE-BFB8-A240-9C07-5A91F3F8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FC932-F125-7246-9258-3D3BAB689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08499-BDA8-2D47-B8FA-4486D774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F71F4-1273-8C44-8B27-CBDD6D7B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298C7-D2C8-CF41-AA6F-3DA1F1758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5194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47535-D486-1A49-960E-99B3CC647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8709A-6C2A-D94D-A330-F9769A5DB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68CBB-623D-6F4E-9057-B9A3B9B8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7847B-C9FC-8A49-8BC0-B43A5F73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B29DD-38DD-3243-8454-9D05185A8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019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BF9F3-AE4D-C644-9D2C-C57A9454546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8151409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656A-AC62-FE42-8DDC-ABAB9BE4299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32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32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32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963577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9D70D-2EC0-F145-A3C4-352C306A00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444724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74366-FA1D-754B-9A4C-44F8373C70D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320229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56E70-E137-454D-A867-71DC5B73AE4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27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68401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029A-A3CA-9746-A2BD-28EA2CEDB58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27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627021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ECF2-C0DA-0149-954C-C9361E9B287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27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61407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6066174-C7E2-0243-8DEF-98E2C242CEA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14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B3D3-0E06-8846-93E0-E74C0534128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5649098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194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5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928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629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2723" rIns="682723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213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4170F5B-CDF9-BA4C-8E1D-B15AE526F60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3925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647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655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18" indent="0" algn="ctr">
              <a:buNone/>
              <a:defRPr sz="1500"/>
            </a:lvl2pPr>
            <a:lvl3pPr marL="682808" indent="0" algn="ctr">
              <a:buNone/>
              <a:defRPr sz="1400"/>
            </a:lvl3pPr>
            <a:lvl4pPr marL="1024213" indent="0" algn="ctr">
              <a:buNone/>
              <a:defRPr sz="1200"/>
            </a:lvl4pPr>
            <a:lvl5pPr marL="1365616" indent="0" algn="ctr">
              <a:buNone/>
              <a:defRPr sz="1200"/>
            </a:lvl5pPr>
            <a:lvl6pPr marL="1707107" indent="0" algn="ctr">
              <a:buNone/>
              <a:defRPr sz="1200"/>
            </a:lvl6pPr>
            <a:lvl7pPr marL="2048423" indent="0" algn="ctr">
              <a:buNone/>
              <a:defRPr sz="1200"/>
            </a:lvl7pPr>
            <a:lvl8pPr marL="2389740" indent="0" algn="ctr">
              <a:buNone/>
              <a:defRPr sz="1200"/>
            </a:lvl8pPr>
            <a:lvl9pPr marL="273111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9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1FB3FC-AA94-6B4D-A530-FA929C1D4B7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41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655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18" indent="0" algn="ctr">
              <a:buNone/>
              <a:defRPr sz="1500"/>
            </a:lvl2pPr>
            <a:lvl3pPr marL="682808" indent="0" algn="ctr">
              <a:buNone/>
              <a:defRPr sz="1400"/>
            </a:lvl3pPr>
            <a:lvl4pPr marL="1024213" indent="0" algn="ctr">
              <a:buNone/>
              <a:defRPr sz="1200"/>
            </a:lvl4pPr>
            <a:lvl5pPr marL="1365616" indent="0" algn="ctr">
              <a:buNone/>
              <a:defRPr sz="1200"/>
            </a:lvl5pPr>
            <a:lvl6pPr marL="1707107" indent="0" algn="ctr">
              <a:buNone/>
              <a:defRPr sz="1200"/>
            </a:lvl6pPr>
            <a:lvl7pPr marL="2048423" indent="0" algn="ctr">
              <a:buNone/>
              <a:defRPr sz="1200"/>
            </a:lvl7pPr>
            <a:lvl8pPr marL="2389740" indent="0" algn="ctr">
              <a:buNone/>
              <a:defRPr sz="1200"/>
            </a:lvl8pPr>
            <a:lvl9pPr marL="273111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9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CAC794C-D68D-E14A-8932-5E84028252D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501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655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18" indent="0" algn="ctr">
              <a:buNone/>
              <a:defRPr sz="1500"/>
            </a:lvl2pPr>
            <a:lvl3pPr marL="682808" indent="0" algn="ctr">
              <a:buNone/>
              <a:defRPr sz="1400"/>
            </a:lvl3pPr>
            <a:lvl4pPr marL="1024213" indent="0" algn="ctr">
              <a:buNone/>
              <a:defRPr sz="1200"/>
            </a:lvl4pPr>
            <a:lvl5pPr marL="1365616" indent="0" algn="ctr">
              <a:buNone/>
              <a:defRPr sz="1200"/>
            </a:lvl5pPr>
            <a:lvl6pPr marL="1707107" indent="0" algn="ctr">
              <a:buNone/>
              <a:defRPr sz="1200"/>
            </a:lvl6pPr>
            <a:lvl7pPr marL="2048423" indent="0" algn="ctr">
              <a:buNone/>
              <a:defRPr sz="1200"/>
            </a:lvl7pPr>
            <a:lvl8pPr marL="2389740" indent="0" algn="ctr">
              <a:buNone/>
              <a:defRPr sz="1200"/>
            </a:lvl8pPr>
            <a:lvl9pPr marL="273111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9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F276CC6-C3A8-A344-8E18-A2F5C927F9A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83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7E57-14A5-4A41-8C6F-268C03225A1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273" indent="0">
              <a:buNone/>
              <a:defRPr sz="1500" b="1"/>
            </a:lvl2pPr>
            <a:lvl3pPr marL="682723" indent="0">
              <a:buNone/>
              <a:defRPr sz="1400" b="1"/>
            </a:lvl3pPr>
            <a:lvl4pPr marL="1024085" indent="0">
              <a:buNone/>
              <a:defRPr sz="1200" b="1"/>
            </a:lvl4pPr>
            <a:lvl5pPr marL="1365446" indent="0">
              <a:buNone/>
              <a:defRPr sz="1200" b="1"/>
            </a:lvl5pPr>
            <a:lvl6pPr marL="1706897" indent="0">
              <a:buNone/>
              <a:defRPr sz="1200" b="1"/>
            </a:lvl6pPr>
            <a:lvl7pPr marL="2048168" indent="0">
              <a:buNone/>
              <a:defRPr sz="1200" b="1"/>
            </a:lvl7pPr>
            <a:lvl8pPr marL="2389440" indent="0">
              <a:buNone/>
              <a:defRPr sz="1200" b="1"/>
            </a:lvl8pPr>
            <a:lvl9pPr marL="273077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273" indent="0">
              <a:buNone/>
              <a:defRPr sz="1500" b="1"/>
            </a:lvl2pPr>
            <a:lvl3pPr marL="682723" indent="0">
              <a:buNone/>
              <a:defRPr sz="1400" b="1"/>
            </a:lvl3pPr>
            <a:lvl4pPr marL="1024085" indent="0">
              <a:buNone/>
              <a:defRPr sz="1200" b="1"/>
            </a:lvl4pPr>
            <a:lvl5pPr marL="1365446" indent="0">
              <a:buNone/>
              <a:defRPr sz="1200" b="1"/>
            </a:lvl5pPr>
            <a:lvl6pPr marL="1706897" indent="0">
              <a:buNone/>
              <a:defRPr sz="1200" b="1"/>
            </a:lvl6pPr>
            <a:lvl7pPr marL="2048168" indent="0">
              <a:buNone/>
              <a:defRPr sz="1200" b="1"/>
            </a:lvl7pPr>
            <a:lvl8pPr marL="2389440" indent="0">
              <a:buNone/>
              <a:defRPr sz="1200" b="1"/>
            </a:lvl8pPr>
            <a:lvl9pPr marL="273077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19067207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2655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18" indent="0" algn="ctr">
              <a:buNone/>
              <a:defRPr sz="1500"/>
            </a:lvl2pPr>
            <a:lvl3pPr marL="682808" indent="0" algn="ctr">
              <a:buNone/>
              <a:defRPr sz="1400"/>
            </a:lvl3pPr>
            <a:lvl4pPr marL="1024213" indent="0" algn="ctr">
              <a:buNone/>
              <a:defRPr sz="1200"/>
            </a:lvl4pPr>
            <a:lvl5pPr marL="1365616" indent="0" algn="ctr">
              <a:buNone/>
              <a:defRPr sz="1200"/>
            </a:lvl5pPr>
            <a:lvl6pPr marL="1707107" indent="0" algn="ctr">
              <a:buNone/>
              <a:defRPr sz="1200"/>
            </a:lvl6pPr>
            <a:lvl7pPr marL="2048423" indent="0" algn="ctr">
              <a:buNone/>
              <a:defRPr sz="1200"/>
            </a:lvl7pPr>
            <a:lvl8pPr marL="2389740" indent="0" algn="ctr">
              <a:buNone/>
              <a:defRPr sz="1200"/>
            </a:lvl8pPr>
            <a:lvl9pPr marL="273111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9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6582F3CC-C5A2-7444-A221-BCFC6E14AC0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9385181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F5824-BFD1-D148-A7E2-45C6538E48E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168564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0CA5-7F4D-A747-9743-DA2D1E356CD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0588915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DF985-07A6-ED44-AE7C-74BBF6EDA66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318" indent="0">
              <a:buNone/>
              <a:defRPr sz="1500" b="1"/>
            </a:lvl2pPr>
            <a:lvl3pPr marL="682808" indent="0">
              <a:buNone/>
              <a:defRPr sz="1400" b="1"/>
            </a:lvl3pPr>
            <a:lvl4pPr marL="1024213" indent="0">
              <a:buNone/>
              <a:defRPr sz="1200" b="1"/>
            </a:lvl4pPr>
            <a:lvl5pPr marL="1365616" indent="0">
              <a:buNone/>
              <a:defRPr sz="1200" b="1"/>
            </a:lvl5pPr>
            <a:lvl6pPr marL="1707107" indent="0">
              <a:buNone/>
              <a:defRPr sz="1200" b="1"/>
            </a:lvl6pPr>
            <a:lvl7pPr marL="2048423" indent="0">
              <a:buNone/>
              <a:defRPr sz="1200" b="1"/>
            </a:lvl7pPr>
            <a:lvl8pPr marL="2389740" indent="0">
              <a:buNone/>
              <a:defRPr sz="1200" b="1"/>
            </a:lvl8pPr>
            <a:lvl9pPr marL="273111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318" indent="0">
              <a:buNone/>
              <a:defRPr sz="1500" b="1"/>
            </a:lvl2pPr>
            <a:lvl3pPr marL="682808" indent="0">
              <a:buNone/>
              <a:defRPr sz="1400" b="1"/>
            </a:lvl3pPr>
            <a:lvl4pPr marL="1024213" indent="0">
              <a:buNone/>
              <a:defRPr sz="1200" b="1"/>
            </a:lvl4pPr>
            <a:lvl5pPr marL="1365616" indent="0">
              <a:buNone/>
              <a:defRPr sz="1200" b="1"/>
            </a:lvl5pPr>
            <a:lvl6pPr marL="1707107" indent="0">
              <a:buNone/>
              <a:defRPr sz="1200" b="1"/>
            </a:lvl6pPr>
            <a:lvl7pPr marL="2048423" indent="0">
              <a:buNone/>
              <a:defRPr sz="1200" b="1"/>
            </a:lvl7pPr>
            <a:lvl8pPr marL="2389740" indent="0">
              <a:buNone/>
              <a:defRPr sz="1200" b="1"/>
            </a:lvl8pPr>
            <a:lvl9pPr marL="273111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368945314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4C8C-CF84-3941-993E-2A829F3D311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2668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AB8A-02EB-4840-85DB-9E9D3521B16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88351595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34864-AB16-8548-804D-680AFE1AA1D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78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46" indent="-170746">
              <a:buFont typeface="Arial" panose="020B0604020202020204" pitchFamily="34" charset="0"/>
              <a:buChar char="•"/>
              <a:defRPr sz="1200"/>
            </a:lvl2pPr>
            <a:lvl3pPr marL="341318" indent="-17074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86" indent="-17193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78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46" indent="-170746">
              <a:buFont typeface="Arial" panose="020B0604020202020204" pitchFamily="34" charset="0"/>
              <a:buChar char="•"/>
              <a:defRPr sz="1200"/>
            </a:lvl2pPr>
            <a:lvl3pPr marL="341318" indent="-17074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86" indent="-17193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78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46" indent="-170746">
              <a:buFont typeface="Arial" panose="020B0604020202020204" pitchFamily="34" charset="0"/>
              <a:buChar char="•"/>
              <a:defRPr sz="1200"/>
            </a:lvl2pPr>
            <a:lvl3pPr marL="341318" indent="-17074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86" indent="-17193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53973436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52A64-0A8E-6E42-A57B-E5A17424484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4974371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A161F-1BD1-8347-9CE6-EEABC32DDCD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55358299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AD75-F766-4E44-9400-9FBA9BBB96C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271912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7298-B397-5E44-9EF7-00A56D445A5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1455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717B-813C-074A-8698-93F897B2C4C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34890625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A4EC-506E-BD4C-80AD-255CD543812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84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57282825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1D272-E395-724E-8A41-FCC97ED59BA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88" y="2905293"/>
            <a:ext cx="1558019" cy="1523832"/>
          </a:xfrm>
          <a:solidFill>
            <a:schemeClr val="accent4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88208804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65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18BE-8D6C-3F4B-B7C9-146C34BCD96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65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64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64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78" y="2228850"/>
            <a:ext cx="1096055" cy="1079556"/>
          </a:xfrm>
          <a:solidFill>
            <a:schemeClr val="accent2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94" y="2228850"/>
            <a:ext cx="1096055" cy="1079556"/>
          </a:xfrm>
          <a:solidFill>
            <a:srgbClr val="A22B38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9664312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DD092-AB06-C247-A181-097CAC74A61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34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34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34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34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34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1376513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462E-02A1-1D49-AE03-4ECE4049BCF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34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34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34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34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34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8475210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4354-98F4-8344-A1D1-A04CB212F8D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344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344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344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2397875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B8355-7F07-4047-962A-01545EBDDBE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2783345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EDB7-D25D-6F40-B413-497565CEEBA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71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71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5149535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1EB0-1CFA-F049-8BD9-6CDBC1A68E0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18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071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671F-ABAB-934E-B1C6-F25A644D1C0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13677029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85BEB-98FC-7040-B61D-BE220CC0799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18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67570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D728F-9C4D-EE41-B04E-3CC7FEEFB17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18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42104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1C91AAF-C086-394D-B43C-89BC1BE0E22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2888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6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1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4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7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0911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6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1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4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7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6058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6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1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4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7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513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6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1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4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7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879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6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1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4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7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2808" rIns="682808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2068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DA95435-7A48-164D-A840-F665B60BF75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3377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3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6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1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4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7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3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6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1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4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7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54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6.xml"/><Relationship Id="rId18" Type="http://schemas.openxmlformats.org/officeDocument/2006/relationships/slideLayout" Target="../slideLayouts/slideLayout321.xml"/><Relationship Id="rId26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306.xml"/><Relationship Id="rId21" Type="http://schemas.openxmlformats.org/officeDocument/2006/relationships/slideLayout" Target="../slideLayouts/slideLayout324.xml"/><Relationship Id="rId34" Type="http://schemas.openxmlformats.org/officeDocument/2006/relationships/theme" Target="../theme/theme10.xml"/><Relationship Id="rId7" Type="http://schemas.openxmlformats.org/officeDocument/2006/relationships/slideLayout" Target="../slideLayouts/slideLayout310.xml"/><Relationship Id="rId12" Type="http://schemas.openxmlformats.org/officeDocument/2006/relationships/slideLayout" Target="../slideLayouts/slideLayout315.xml"/><Relationship Id="rId17" Type="http://schemas.openxmlformats.org/officeDocument/2006/relationships/slideLayout" Target="../slideLayouts/slideLayout320.xml"/><Relationship Id="rId25" Type="http://schemas.openxmlformats.org/officeDocument/2006/relationships/slideLayout" Target="../slideLayouts/slideLayout328.xml"/><Relationship Id="rId33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05.xml"/><Relationship Id="rId16" Type="http://schemas.openxmlformats.org/officeDocument/2006/relationships/slideLayout" Target="../slideLayouts/slideLayout319.xml"/><Relationship Id="rId20" Type="http://schemas.openxmlformats.org/officeDocument/2006/relationships/slideLayout" Target="../slideLayouts/slideLayout323.xml"/><Relationship Id="rId29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9.xml"/><Relationship Id="rId11" Type="http://schemas.openxmlformats.org/officeDocument/2006/relationships/slideLayout" Target="../slideLayouts/slideLayout314.xml"/><Relationship Id="rId24" Type="http://schemas.openxmlformats.org/officeDocument/2006/relationships/slideLayout" Target="../slideLayouts/slideLayout327.xml"/><Relationship Id="rId32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08.xml"/><Relationship Id="rId15" Type="http://schemas.openxmlformats.org/officeDocument/2006/relationships/slideLayout" Target="../slideLayouts/slideLayout318.xml"/><Relationship Id="rId23" Type="http://schemas.openxmlformats.org/officeDocument/2006/relationships/slideLayout" Target="../slideLayouts/slideLayout326.xml"/><Relationship Id="rId28" Type="http://schemas.openxmlformats.org/officeDocument/2006/relationships/slideLayout" Target="../slideLayouts/slideLayout331.xml"/><Relationship Id="rId10" Type="http://schemas.openxmlformats.org/officeDocument/2006/relationships/slideLayout" Target="../slideLayouts/slideLayout313.xml"/><Relationship Id="rId19" Type="http://schemas.openxmlformats.org/officeDocument/2006/relationships/slideLayout" Target="../slideLayouts/slideLayout322.xml"/><Relationship Id="rId31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07.xml"/><Relationship Id="rId9" Type="http://schemas.openxmlformats.org/officeDocument/2006/relationships/slideLayout" Target="../slideLayouts/slideLayout312.xml"/><Relationship Id="rId14" Type="http://schemas.openxmlformats.org/officeDocument/2006/relationships/slideLayout" Target="../slideLayouts/slideLayout317.xml"/><Relationship Id="rId22" Type="http://schemas.openxmlformats.org/officeDocument/2006/relationships/slideLayout" Target="../slideLayouts/slideLayout325.xml"/><Relationship Id="rId27" Type="http://schemas.openxmlformats.org/officeDocument/2006/relationships/slideLayout" Target="../slideLayouts/slideLayout330.xml"/><Relationship Id="rId30" Type="http://schemas.openxmlformats.org/officeDocument/2006/relationships/slideLayout" Target="../slideLayouts/slideLayout333.xml"/><Relationship Id="rId35" Type="http://schemas.openxmlformats.org/officeDocument/2006/relationships/image" Target="../media/image10.png"/><Relationship Id="rId8" Type="http://schemas.openxmlformats.org/officeDocument/2006/relationships/slideLayout" Target="../slideLayouts/slideLayout311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9.xml"/><Relationship Id="rId18" Type="http://schemas.openxmlformats.org/officeDocument/2006/relationships/slideLayout" Target="../slideLayouts/slideLayout354.xml"/><Relationship Id="rId26" Type="http://schemas.openxmlformats.org/officeDocument/2006/relationships/slideLayout" Target="../slideLayouts/slideLayout362.xml"/><Relationship Id="rId3" Type="http://schemas.openxmlformats.org/officeDocument/2006/relationships/slideLayout" Target="../slideLayouts/slideLayout339.xml"/><Relationship Id="rId21" Type="http://schemas.openxmlformats.org/officeDocument/2006/relationships/slideLayout" Target="../slideLayouts/slideLayout357.xml"/><Relationship Id="rId34" Type="http://schemas.openxmlformats.org/officeDocument/2006/relationships/slideLayout" Target="../slideLayouts/slideLayout370.xml"/><Relationship Id="rId7" Type="http://schemas.openxmlformats.org/officeDocument/2006/relationships/slideLayout" Target="../slideLayouts/slideLayout343.xml"/><Relationship Id="rId12" Type="http://schemas.openxmlformats.org/officeDocument/2006/relationships/slideLayout" Target="../slideLayouts/slideLayout348.xml"/><Relationship Id="rId17" Type="http://schemas.openxmlformats.org/officeDocument/2006/relationships/slideLayout" Target="../slideLayouts/slideLayout353.xml"/><Relationship Id="rId25" Type="http://schemas.openxmlformats.org/officeDocument/2006/relationships/slideLayout" Target="../slideLayouts/slideLayout361.xml"/><Relationship Id="rId33" Type="http://schemas.openxmlformats.org/officeDocument/2006/relationships/slideLayout" Target="../slideLayouts/slideLayout369.xml"/><Relationship Id="rId2" Type="http://schemas.openxmlformats.org/officeDocument/2006/relationships/slideLayout" Target="../slideLayouts/slideLayout338.xml"/><Relationship Id="rId16" Type="http://schemas.openxmlformats.org/officeDocument/2006/relationships/slideLayout" Target="../slideLayouts/slideLayout352.xml"/><Relationship Id="rId20" Type="http://schemas.openxmlformats.org/officeDocument/2006/relationships/slideLayout" Target="../slideLayouts/slideLayout356.xml"/><Relationship Id="rId29" Type="http://schemas.openxmlformats.org/officeDocument/2006/relationships/slideLayout" Target="../slideLayouts/slideLayout365.xml"/><Relationship Id="rId1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42.xml"/><Relationship Id="rId11" Type="http://schemas.openxmlformats.org/officeDocument/2006/relationships/slideLayout" Target="../slideLayouts/slideLayout347.xml"/><Relationship Id="rId24" Type="http://schemas.openxmlformats.org/officeDocument/2006/relationships/slideLayout" Target="../slideLayouts/slideLayout360.xml"/><Relationship Id="rId32" Type="http://schemas.openxmlformats.org/officeDocument/2006/relationships/slideLayout" Target="../slideLayouts/slideLayout368.xml"/><Relationship Id="rId5" Type="http://schemas.openxmlformats.org/officeDocument/2006/relationships/slideLayout" Target="../slideLayouts/slideLayout341.xml"/><Relationship Id="rId15" Type="http://schemas.openxmlformats.org/officeDocument/2006/relationships/slideLayout" Target="../slideLayouts/slideLayout351.xml"/><Relationship Id="rId23" Type="http://schemas.openxmlformats.org/officeDocument/2006/relationships/slideLayout" Target="../slideLayouts/slideLayout359.xml"/><Relationship Id="rId28" Type="http://schemas.openxmlformats.org/officeDocument/2006/relationships/slideLayout" Target="../slideLayouts/slideLayout364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346.xml"/><Relationship Id="rId19" Type="http://schemas.openxmlformats.org/officeDocument/2006/relationships/slideLayout" Target="../slideLayouts/slideLayout355.xml"/><Relationship Id="rId31" Type="http://schemas.openxmlformats.org/officeDocument/2006/relationships/slideLayout" Target="../slideLayouts/slideLayout367.xml"/><Relationship Id="rId4" Type="http://schemas.openxmlformats.org/officeDocument/2006/relationships/slideLayout" Target="../slideLayouts/slideLayout340.xml"/><Relationship Id="rId9" Type="http://schemas.openxmlformats.org/officeDocument/2006/relationships/slideLayout" Target="../slideLayouts/slideLayout345.xml"/><Relationship Id="rId14" Type="http://schemas.openxmlformats.org/officeDocument/2006/relationships/slideLayout" Target="../slideLayouts/slideLayout350.xml"/><Relationship Id="rId22" Type="http://schemas.openxmlformats.org/officeDocument/2006/relationships/slideLayout" Target="../slideLayouts/slideLayout358.xml"/><Relationship Id="rId27" Type="http://schemas.openxmlformats.org/officeDocument/2006/relationships/slideLayout" Target="../slideLayouts/slideLayout363.xml"/><Relationship Id="rId30" Type="http://schemas.openxmlformats.org/officeDocument/2006/relationships/slideLayout" Target="../slideLayouts/slideLayout366.xml"/><Relationship Id="rId35" Type="http://schemas.openxmlformats.org/officeDocument/2006/relationships/theme" Target="../theme/theme11.xml"/><Relationship Id="rId8" Type="http://schemas.openxmlformats.org/officeDocument/2006/relationships/slideLayout" Target="../slideLayouts/slideLayout344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3.xml"/><Relationship Id="rId18" Type="http://schemas.openxmlformats.org/officeDocument/2006/relationships/slideLayout" Target="../slideLayouts/slideLayout388.xml"/><Relationship Id="rId26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73.xml"/><Relationship Id="rId21" Type="http://schemas.openxmlformats.org/officeDocument/2006/relationships/slideLayout" Target="../slideLayouts/slideLayout391.xml"/><Relationship Id="rId34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377.xml"/><Relationship Id="rId12" Type="http://schemas.openxmlformats.org/officeDocument/2006/relationships/slideLayout" Target="../slideLayouts/slideLayout382.xml"/><Relationship Id="rId17" Type="http://schemas.openxmlformats.org/officeDocument/2006/relationships/slideLayout" Target="../slideLayouts/slideLayout387.xml"/><Relationship Id="rId25" Type="http://schemas.openxmlformats.org/officeDocument/2006/relationships/slideLayout" Target="../slideLayouts/slideLayout395.xml"/><Relationship Id="rId33" Type="http://schemas.openxmlformats.org/officeDocument/2006/relationships/slideLayout" Target="../slideLayouts/slideLayout403.xml"/><Relationship Id="rId2" Type="http://schemas.openxmlformats.org/officeDocument/2006/relationships/slideLayout" Target="../slideLayouts/slideLayout372.xml"/><Relationship Id="rId16" Type="http://schemas.openxmlformats.org/officeDocument/2006/relationships/slideLayout" Target="../slideLayouts/slideLayout386.xml"/><Relationship Id="rId20" Type="http://schemas.openxmlformats.org/officeDocument/2006/relationships/slideLayout" Target="../slideLayouts/slideLayout390.xml"/><Relationship Id="rId29" Type="http://schemas.openxmlformats.org/officeDocument/2006/relationships/slideLayout" Target="../slideLayouts/slideLayout399.xml"/><Relationship Id="rId1" Type="http://schemas.openxmlformats.org/officeDocument/2006/relationships/slideLayout" Target="../slideLayouts/slideLayout371.xml"/><Relationship Id="rId6" Type="http://schemas.openxmlformats.org/officeDocument/2006/relationships/slideLayout" Target="../slideLayouts/slideLayout376.xml"/><Relationship Id="rId11" Type="http://schemas.openxmlformats.org/officeDocument/2006/relationships/slideLayout" Target="../slideLayouts/slideLayout381.xml"/><Relationship Id="rId24" Type="http://schemas.openxmlformats.org/officeDocument/2006/relationships/slideLayout" Target="../slideLayouts/slideLayout394.xml"/><Relationship Id="rId32" Type="http://schemas.openxmlformats.org/officeDocument/2006/relationships/slideLayout" Target="../slideLayouts/slideLayout402.xml"/><Relationship Id="rId5" Type="http://schemas.openxmlformats.org/officeDocument/2006/relationships/slideLayout" Target="../slideLayouts/slideLayout375.xml"/><Relationship Id="rId15" Type="http://schemas.openxmlformats.org/officeDocument/2006/relationships/slideLayout" Target="../slideLayouts/slideLayout385.xml"/><Relationship Id="rId23" Type="http://schemas.openxmlformats.org/officeDocument/2006/relationships/slideLayout" Target="../slideLayouts/slideLayout393.xml"/><Relationship Id="rId28" Type="http://schemas.openxmlformats.org/officeDocument/2006/relationships/slideLayout" Target="../slideLayouts/slideLayout398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380.xml"/><Relationship Id="rId19" Type="http://schemas.openxmlformats.org/officeDocument/2006/relationships/slideLayout" Target="../slideLayouts/slideLayout389.xml"/><Relationship Id="rId31" Type="http://schemas.openxmlformats.org/officeDocument/2006/relationships/slideLayout" Target="../slideLayouts/slideLayout401.xml"/><Relationship Id="rId4" Type="http://schemas.openxmlformats.org/officeDocument/2006/relationships/slideLayout" Target="../slideLayouts/slideLayout374.xml"/><Relationship Id="rId9" Type="http://schemas.openxmlformats.org/officeDocument/2006/relationships/slideLayout" Target="../slideLayouts/slideLayout379.xml"/><Relationship Id="rId14" Type="http://schemas.openxmlformats.org/officeDocument/2006/relationships/slideLayout" Target="../slideLayouts/slideLayout384.xml"/><Relationship Id="rId22" Type="http://schemas.openxmlformats.org/officeDocument/2006/relationships/slideLayout" Target="../slideLayouts/slideLayout392.xml"/><Relationship Id="rId27" Type="http://schemas.openxmlformats.org/officeDocument/2006/relationships/slideLayout" Target="../slideLayouts/slideLayout397.xml"/><Relationship Id="rId30" Type="http://schemas.openxmlformats.org/officeDocument/2006/relationships/slideLayout" Target="../slideLayouts/slideLayout400.xml"/><Relationship Id="rId35" Type="http://schemas.openxmlformats.org/officeDocument/2006/relationships/theme" Target="../theme/theme12.xml"/><Relationship Id="rId8" Type="http://schemas.openxmlformats.org/officeDocument/2006/relationships/slideLayout" Target="../slideLayouts/slideLayout378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7.xml"/><Relationship Id="rId18" Type="http://schemas.openxmlformats.org/officeDocument/2006/relationships/slideLayout" Target="../slideLayouts/slideLayout422.xml"/><Relationship Id="rId26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07.xml"/><Relationship Id="rId21" Type="http://schemas.openxmlformats.org/officeDocument/2006/relationships/slideLayout" Target="../slideLayouts/slideLayout425.xml"/><Relationship Id="rId34" Type="http://schemas.openxmlformats.org/officeDocument/2006/relationships/theme" Target="../theme/theme13.xml"/><Relationship Id="rId7" Type="http://schemas.openxmlformats.org/officeDocument/2006/relationships/slideLayout" Target="../slideLayouts/slideLayout411.xml"/><Relationship Id="rId12" Type="http://schemas.openxmlformats.org/officeDocument/2006/relationships/slideLayout" Target="../slideLayouts/slideLayout416.xml"/><Relationship Id="rId17" Type="http://schemas.openxmlformats.org/officeDocument/2006/relationships/slideLayout" Target="../slideLayouts/slideLayout421.xml"/><Relationship Id="rId25" Type="http://schemas.openxmlformats.org/officeDocument/2006/relationships/slideLayout" Target="../slideLayouts/slideLayout429.xml"/><Relationship Id="rId33" Type="http://schemas.openxmlformats.org/officeDocument/2006/relationships/slideLayout" Target="../slideLayouts/slideLayout437.xml"/><Relationship Id="rId2" Type="http://schemas.openxmlformats.org/officeDocument/2006/relationships/slideLayout" Target="../slideLayouts/slideLayout406.xml"/><Relationship Id="rId16" Type="http://schemas.openxmlformats.org/officeDocument/2006/relationships/slideLayout" Target="../slideLayouts/slideLayout420.xml"/><Relationship Id="rId20" Type="http://schemas.openxmlformats.org/officeDocument/2006/relationships/slideLayout" Target="../slideLayouts/slideLayout424.xml"/><Relationship Id="rId29" Type="http://schemas.openxmlformats.org/officeDocument/2006/relationships/slideLayout" Target="../slideLayouts/slideLayout433.xml"/><Relationship Id="rId1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5.xml"/><Relationship Id="rId24" Type="http://schemas.openxmlformats.org/officeDocument/2006/relationships/slideLayout" Target="../slideLayouts/slideLayout428.xml"/><Relationship Id="rId32" Type="http://schemas.openxmlformats.org/officeDocument/2006/relationships/slideLayout" Target="../slideLayouts/slideLayout436.xml"/><Relationship Id="rId5" Type="http://schemas.openxmlformats.org/officeDocument/2006/relationships/slideLayout" Target="../slideLayouts/slideLayout409.xml"/><Relationship Id="rId15" Type="http://schemas.openxmlformats.org/officeDocument/2006/relationships/slideLayout" Target="../slideLayouts/slideLayout419.xml"/><Relationship Id="rId23" Type="http://schemas.openxmlformats.org/officeDocument/2006/relationships/slideLayout" Target="../slideLayouts/slideLayout427.xml"/><Relationship Id="rId28" Type="http://schemas.openxmlformats.org/officeDocument/2006/relationships/slideLayout" Target="../slideLayouts/slideLayout432.xml"/><Relationship Id="rId10" Type="http://schemas.openxmlformats.org/officeDocument/2006/relationships/slideLayout" Target="../slideLayouts/slideLayout414.xml"/><Relationship Id="rId19" Type="http://schemas.openxmlformats.org/officeDocument/2006/relationships/slideLayout" Target="../slideLayouts/slideLayout423.xml"/><Relationship Id="rId31" Type="http://schemas.openxmlformats.org/officeDocument/2006/relationships/slideLayout" Target="../slideLayouts/slideLayout435.xml"/><Relationship Id="rId4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13.xml"/><Relationship Id="rId14" Type="http://schemas.openxmlformats.org/officeDocument/2006/relationships/slideLayout" Target="../slideLayouts/slideLayout418.xml"/><Relationship Id="rId22" Type="http://schemas.openxmlformats.org/officeDocument/2006/relationships/slideLayout" Target="../slideLayouts/slideLayout426.xml"/><Relationship Id="rId27" Type="http://schemas.openxmlformats.org/officeDocument/2006/relationships/slideLayout" Target="../slideLayouts/slideLayout431.xml"/><Relationship Id="rId30" Type="http://schemas.openxmlformats.org/officeDocument/2006/relationships/slideLayout" Target="../slideLayouts/slideLayout434.xml"/><Relationship Id="rId35" Type="http://schemas.openxmlformats.org/officeDocument/2006/relationships/image" Target="../media/image10.png"/><Relationship Id="rId8" Type="http://schemas.openxmlformats.org/officeDocument/2006/relationships/slideLayout" Target="../slideLayouts/slideLayout412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0.xml"/><Relationship Id="rId18" Type="http://schemas.openxmlformats.org/officeDocument/2006/relationships/slideLayout" Target="../slideLayouts/slideLayout455.xml"/><Relationship Id="rId26" Type="http://schemas.openxmlformats.org/officeDocument/2006/relationships/slideLayout" Target="../slideLayouts/slideLayout463.xml"/><Relationship Id="rId3" Type="http://schemas.openxmlformats.org/officeDocument/2006/relationships/slideLayout" Target="../slideLayouts/slideLayout440.xml"/><Relationship Id="rId21" Type="http://schemas.openxmlformats.org/officeDocument/2006/relationships/slideLayout" Target="../slideLayouts/slideLayout458.xml"/><Relationship Id="rId34" Type="http://schemas.openxmlformats.org/officeDocument/2006/relationships/slideLayout" Target="../slideLayouts/slideLayout471.xml"/><Relationship Id="rId7" Type="http://schemas.openxmlformats.org/officeDocument/2006/relationships/slideLayout" Target="../slideLayouts/slideLayout444.xml"/><Relationship Id="rId12" Type="http://schemas.openxmlformats.org/officeDocument/2006/relationships/slideLayout" Target="../slideLayouts/slideLayout449.xml"/><Relationship Id="rId17" Type="http://schemas.openxmlformats.org/officeDocument/2006/relationships/slideLayout" Target="../slideLayouts/slideLayout454.xml"/><Relationship Id="rId25" Type="http://schemas.openxmlformats.org/officeDocument/2006/relationships/slideLayout" Target="../slideLayouts/slideLayout462.xml"/><Relationship Id="rId33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39.xml"/><Relationship Id="rId16" Type="http://schemas.openxmlformats.org/officeDocument/2006/relationships/slideLayout" Target="../slideLayouts/slideLayout453.xml"/><Relationship Id="rId20" Type="http://schemas.openxmlformats.org/officeDocument/2006/relationships/slideLayout" Target="../slideLayouts/slideLayout457.xml"/><Relationship Id="rId29" Type="http://schemas.openxmlformats.org/officeDocument/2006/relationships/slideLayout" Target="../slideLayouts/slideLayout466.xml"/><Relationship Id="rId1" Type="http://schemas.openxmlformats.org/officeDocument/2006/relationships/slideLayout" Target="../slideLayouts/slideLayout438.xml"/><Relationship Id="rId6" Type="http://schemas.openxmlformats.org/officeDocument/2006/relationships/slideLayout" Target="../slideLayouts/slideLayout443.xml"/><Relationship Id="rId11" Type="http://schemas.openxmlformats.org/officeDocument/2006/relationships/slideLayout" Target="../slideLayouts/slideLayout448.xml"/><Relationship Id="rId24" Type="http://schemas.openxmlformats.org/officeDocument/2006/relationships/slideLayout" Target="../slideLayouts/slideLayout461.xml"/><Relationship Id="rId32" Type="http://schemas.openxmlformats.org/officeDocument/2006/relationships/slideLayout" Target="../slideLayouts/slideLayout469.xml"/><Relationship Id="rId5" Type="http://schemas.openxmlformats.org/officeDocument/2006/relationships/slideLayout" Target="../slideLayouts/slideLayout442.xml"/><Relationship Id="rId15" Type="http://schemas.openxmlformats.org/officeDocument/2006/relationships/slideLayout" Target="../slideLayouts/slideLayout452.xml"/><Relationship Id="rId23" Type="http://schemas.openxmlformats.org/officeDocument/2006/relationships/slideLayout" Target="../slideLayouts/slideLayout460.xml"/><Relationship Id="rId28" Type="http://schemas.openxmlformats.org/officeDocument/2006/relationships/slideLayout" Target="../slideLayouts/slideLayout465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447.xml"/><Relationship Id="rId19" Type="http://schemas.openxmlformats.org/officeDocument/2006/relationships/slideLayout" Target="../slideLayouts/slideLayout456.xml"/><Relationship Id="rId31" Type="http://schemas.openxmlformats.org/officeDocument/2006/relationships/slideLayout" Target="../slideLayouts/slideLayout468.xml"/><Relationship Id="rId4" Type="http://schemas.openxmlformats.org/officeDocument/2006/relationships/slideLayout" Target="../slideLayouts/slideLayout441.xml"/><Relationship Id="rId9" Type="http://schemas.openxmlformats.org/officeDocument/2006/relationships/slideLayout" Target="../slideLayouts/slideLayout446.xml"/><Relationship Id="rId14" Type="http://schemas.openxmlformats.org/officeDocument/2006/relationships/slideLayout" Target="../slideLayouts/slideLayout451.xml"/><Relationship Id="rId22" Type="http://schemas.openxmlformats.org/officeDocument/2006/relationships/slideLayout" Target="../slideLayouts/slideLayout459.xml"/><Relationship Id="rId27" Type="http://schemas.openxmlformats.org/officeDocument/2006/relationships/slideLayout" Target="../slideLayouts/slideLayout464.xml"/><Relationship Id="rId30" Type="http://schemas.openxmlformats.org/officeDocument/2006/relationships/slideLayout" Target="../slideLayouts/slideLayout467.xml"/><Relationship Id="rId35" Type="http://schemas.openxmlformats.org/officeDocument/2006/relationships/theme" Target="../theme/theme14.xml"/><Relationship Id="rId8" Type="http://schemas.openxmlformats.org/officeDocument/2006/relationships/slideLayout" Target="../slideLayouts/slideLayout445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4.xml"/><Relationship Id="rId18" Type="http://schemas.openxmlformats.org/officeDocument/2006/relationships/slideLayout" Target="../slideLayouts/slideLayout489.xml"/><Relationship Id="rId26" Type="http://schemas.openxmlformats.org/officeDocument/2006/relationships/slideLayout" Target="../slideLayouts/slideLayout497.xml"/><Relationship Id="rId3" Type="http://schemas.openxmlformats.org/officeDocument/2006/relationships/slideLayout" Target="../slideLayouts/slideLayout474.xml"/><Relationship Id="rId21" Type="http://schemas.openxmlformats.org/officeDocument/2006/relationships/slideLayout" Target="../slideLayouts/slideLayout492.xml"/><Relationship Id="rId34" Type="http://schemas.openxmlformats.org/officeDocument/2006/relationships/slideLayout" Target="../slideLayouts/slideLayout505.xml"/><Relationship Id="rId7" Type="http://schemas.openxmlformats.org/officeDocument/2006/relationships/slideLayout" Target="../slideLayouts/slideLayout478.xml"/><Relationship Id="rId12" Type="http://schemas.openxmlformats.org/officeDocument/2006/relationships/slideLayout" Target="../slideLayouts/slideLayout483.xml"/><Relationship Id="rId17" Type="http://schemas.openxmlformats.org/officeDocument/2006/relationships/slideLayout" Target="../slideLayouts/slideLayout488.xml"/><Relationship Id="rId25" Type="http://schemas.openxmlformats.org/officeDocument/2006/relationships/slideLayout" Target="../slideLayouts/slideLayout496.xml"/><Relationship Id="rId33" Type="http://schemas.openxmlformats.org/officeDocument/2006/relationships/slideLayout" Target="../slideLayouts/slideLayout504.xml"/><Relationship Id="rId2" Type="http://schemas.openxmlformats.org/officeDocument/2006/relationships/slideLayout" Target="../slideLayouts/slideLayout473.xml"/><Relationship Id="rId16" Type="http://schemas.openxmlformats.org/officeDocument/2006/relationships/slideLayout" Target="../slideLayouts/slideLayout487.xml"/><Relationship Id="rId20" Type="http://schemas.openxmlformats.org/officeDocument/2006/relationships/slideLayout" Target="../slideLayouts/slideLayout491.xml"/><Relationship Id="rId29" Type="http://schemas.openxmlformats.org/officeDocument/2006/relationships/slideLayout" Target="../slideLayouts/slideLayout500.xml"/><Relationship Id="rId1" Type="http://schemas.openxmlformats.org/officeDocument/2006/relationships/slideLayout" Target="../slideLayouts/slideLayout472.xml"/><Relationship Id="rId6" Type="http://schemas.openxmlformats.org/officeDocument/2006/relationships/slideLayout" Target="../slideLayouts/slideLayout477.xml"/><Relationship Id="rId11" Type="http://schemas.openxmlformats.org/officeDocument/2006/relationships/slideLayout" Target="../slideLayouts/slideLayout482.xml"/><Relationship Id="rId24" Type="http://schemas.openxmlformats.org/officeDocument/2006/relationships/slideLayout" Target="../slideLayouts/slideLayout495.xml"/><Relationship Id="rId32" Type="http://schemas.openxmlformats.org/officeDocument/2006/relationships/slideLayout" Target="../slideLayouts/slideLayout503.xml"/><Relationship Id="rId5" Type="http://schemas.openxmlformats.org/officeDocument/2006/relationships/slideLayout" Target="../slideLayouts/slideLayout476.xml"/><Relationship Id="rId15" Type="http://schemas.openxmlformats.org/officeDocument/2006/relationships/slideLayout" Target="../slideLayouts/slideLayout486.xml"/><Relationship Id="rId23" Type="http://schemas.openxmlformats.org/officeDocument/2006/relationships/slideLayout" Target="../slideLayouts/slideLayout494.xml"/><Relationship Id="rId28" Type="http://schemas.openxmlformats.org/officeDocument/2006/relationships/slideLayout" Target="../slideLayouts/slideLayout499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481.xml"/><Relationship Id="rId19" Type="http://schemas.openxmlformats.org/officeDocument/2006/relationships/slideLayout" Target="../slideLayouts/slideLayout490.xml"/><Relationship Id="rId31" Type="http://schemas.openxmlformats.org/officeDocument/2006/relationships/slideLayout" Target="../slideLayouts/slideLayout502.xml"/><Relationship Id="rId4" Type="http://schemas.openxmlformats.org/officeDocument/2006/relationships/slideLayout" Target="../slideLayouts/slideLayout475.xml"/><Relationship Id="rId9" Type="http://schemas.openxmlformats.org/officeDocument/2006/relationships/slideLayout" Target="../slideLayouts/slideLayout480.xml"/><Relationship Id="rId14" Type="http://schemas.openxmlformats.org/officeDocument/2006/relationships/slideLayout" Target="../slideLayouts/slideLayout485.xml"/><Relationship Id="rId22" Type="http://schemas.openxmlformats.org/officeDocument/2006/relationships/slideLayout" Target="../slideLayouts/slideLayout493.xml"/><Relationship Id="rId27" Type="http://schemas.openxmlformats.org/officeDocument/2006/relationships/slideLayout" Target="../slideLayouts/slideLayout498.xml"/><Relationship Id="rId30" Type="http://schemas.openxmlformats.org/officeDocument/2006/relationships/slideLayout" Target="../slideLayouts/slideLayout501.xml"/><Relationship Id="rId35" Type="http://schemas.openxmlformats.org/officeDocument/2006/relationships/theme" Target="../theme/theme15.xml"/><Relationship Id="rId8" Type="http://schemas.openxmlformats.org/officeDocument/2006/relationships/slideLayout" Target="../slideLayouts/slideLayout479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3.xml"/><Relationship Id="rId3" Type="http://schemas.openxmlformats.org/officeDocument/2006/relationships/slideLayout" Target="../slideLayouts/slideLayout508.xml"/><Relationship Id="rId7" Type="http://schemas.openxmlformats.org/officeDocument/2006/relationships/slideLayout" Target="../slideLayouts/slideLayout51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507.xml"/><Relationship Id="rId1" Type="http://schemas.openxmlformats.org/officeDocument/2006/relationships/slideLayout" Target="../slideLayouts/slideLayout506.xml"/><Relationship Id="rId6" Type="http://schemas.openxmlformats.org/officeDocument/2006/relationships/slideLayout" Target="../slideLayouts/slideLayout511.xml"/><Relationship Id="rId11" Type="http://schemas.openxmlformats.org/officeDocument/2006/relationships/slideLayout" Target="../slideLayouts/slideLayout516.xml"/><Relationship Id="rId5" Type="http://schemas.openxmlformats.org/officeDocument/2006/relationships/slideLayout" Target="../slideLayouts/slideLayout510.xml"/><Relationship Id="rId10" Type="http://schemas.openxmlformats.org/officeDocument/2006/relationships/slideLayout" Target="../slideLayouts/slideLayout515.xml"/><Relationship Id="rId4" Type="http://schemas.openxmlformats.org/officeDocument/2006/relationships/slideLayout" Target="../slideLayouts/slideLayout509.xml"/><Relationship Id="rId9" Type="http://schemas.openxmlformats.org/officeDocument/2006/relationships/slideLayout" Target="../slideLayouts/slideLayout5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image" Target="../media/image10.png"/><Relationship Id="rId8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29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8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30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108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26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55.xml"/><Relationship Id="rId34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33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54.xml"/><Relationship Id="rId29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58.xml"/><Relationship Id="rId32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2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61.xml"/><Relationship Id="rId30" Type="http://schemas.openxmlformats.org/officeDocument/2006/relationships/slideLayout" Target="../slideLayouts/slideLayout164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14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1.xml"/><Relationship Id="rId18" Type="http://schemas.openxmlformats.org/officeDocument/2006/relationships/slideLayout" Target="../slideLayouts/slideLayout186.xml"/><Relationship Id="rId26" Type="http://schemas.openxmlformats.org/officeDocument/2006/relationships/slideLayout" Target="../slideLayouts/slideLayout194.xml"/><Relationship Id="rId3" Type="http://schemas.openxmlformats.org/officeDocument/2006/relationships/slideLayout" Target="../slideLayouts/slideLayout171.xml"/><Relationship Id="rId21" Type="http://schemas.openxmlformats.org/officeDocument/2006/relationships/slideLayout" Target="../slideLayouts/slideLayout189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17" Type="http://schemas.openxmlformats.org/officeDocument/2006/relationships/slideLayout" Target="../slideLayouts/slideLayout185.xml"/><Relationship Id="rId25" Type="http://schemas.openxmlformats.org/officeDocument/2006/relationships/slideLayout" Target="../slideLayouts/slideLayout193.xml"/><Relationship Id="rId33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84.xml"/><Relationship Id="rId20" Type="http://schemas.openxmlformats.org/officeDocument/2006/relationships/slideLayout" Target="../slideLayouts/slideLayout188.xml"/><Relationship Id="rId29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24" Type="http://schemas.openxmlformats.org/officeDocument/2006/relationships/slideLayout" Target="../slideLayouts/slideLayout192.xml"/><Relationship Id="rId32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73.xml"/><Relationship Id="rId15" Type="http://schemas.openxmlformats.org/officeDocument/2006/relationships/slideLayout" Target="../slideLayouts/slideLayout183.xml"/><Relationship Id="rId23" Type="http://schemas.openxmlformats.org/officeDocument/2006/relationships/slideLayout" Target="../slideLayouts/slideLayout191.xml"/><Relationship Id="rId28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78.xml"/><Relationship Id="rId19" Type="http://schemas.openxmlformats.org/officeDocument/2006/relationships/slideLayout" Target="../slideLayouts/slideLayout187.xml"/><Relationship Id="rId31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82.xml"/><Relationship Id="rId22" Type="http://schemas.openxmlformats.org/officeDocument/2006/relationships/slideLayout" Target="../slideLayouts/slideLayout190.xml"/><Relationship Id="rId27" Type="http://schemas.openxmlformats.org/officeDocument/2006/relationships/slideLayout" Target="../slideLayouts/slideLayout195.xml"/><Relationship Id="rId30" Type="http://schemas.openxmlformats.org/officeDocument/2006/relationships/slideLayout" Target="../slideLayouts/slideLayout198.xml"/><Relationship Id="rId35" Type="http://schemas.openxmlformats.org/officeDocument/2006/relationships/image" Target="../media/image10.png"/><Relationship Id="rId8" Type="http://schemas.openxmlformats.org/officeDocument/2006/relationships/slideLayout" Target="../slideLayouts/slideLayout17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26" Type="http://schemas.openxmlformats.org/officeDocument/2006/relationships/slideLayout" Target="../slideLayouts/slideLayout227.xml"/><Relationship Id="rId3" Type="http://schemas.openxmlformats.org/officeDocument/2006/relationships/slideLayout" Target="../slideLayouts/slideLayout204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0" Type="http://schemas.openxmlformats.org/officeDocument/2006/relationships/slideLayout" Target="../slideLayouts/slideLayout221.xml"/><Relationship Id="rId29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06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220.xml"/><Relationship Id="rId31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theme" Target="../theme/theme7.xml"/><Relationship Id="rId8" Type="http://schemas.openxmlformats.org/officeDocument/2006/relationships/slideLayout" Target="../slideLayouts/slideLayout209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8.xml"/><Relationship Id="rId18" Type="http://schemas.openxmlformats.org/officeDocument/2006/relationships/slideLayout" Target="../slideLayouts/slideLayout253.xml"/><Relationship Id="rId26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38.xml"/><Relationship Id="rId21" Type="http://schemas.openxmlformats.org/officeDocument/2006/relationships/slideLayout" Target="../slideLayouts/slideLayout256.xml"/><Relationship Id="rId34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42.xml"/><Relationship Id="rId12" Type="http://schemas.openxmlformats.org/officeDocument/2006/relationships/slideLayout" Target="../slideLayouts/slideLayout247.xml"/><Relationship Id="rId17" Type="http://schemas.openxmlformats.org/officeDocument/2006/relationships/slideLayout" Target="../slideLayouts/slideLayout252.xml"/><Relationship Id="rId25" Type="http://schemas.openxmlformats.org/officeDocument/2006/relationships/slideLayout" Target="../slideLayouts/slideLayout260.xml"/><Relationship Id="rId33" Type="http://schemas.openxmlformats.org/officeDocument/2006/relationships/slideLayout" Target="../slideLayouts/slideLayout268.xml"/><Relationship Id="rId2" Type="http://schemas.openxmlformats.org/officeDocument/2006/relationships/slideLayout" Target="../slideLayouts/slideLayout237.xml"/><Relationship Id="rId16" Type="http://schemas.openxmlformats.org/officeDocument/2006/relationships/slideLayout" Target="../slideLayouts/slideLayout251.xml"/><Relationship Id="rId20" Type="http://schemas.openxmlformats.org/officeDocument/2006/relationships/slideLayout" Target="../slideLayouts/slideLayout255.xml"/><Relationship Id="rId29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236.xml"/><Relationship Id="rId6" Type="http://schemas.openxmlformats.org/officeDocument/2006/relationships/slideLayout" Target="../slideLayouts/slideLayout241.xml"/><Relationship Id="rId11" Type="http://schemas.openxmlformats.org/officeDocument/2006/relationships/slideLayout" Target="../slideLayouts/slideLayout246.xml"/><Relationship Id="rId24" Type="http://schemas.openxmlformats.org/officeDocument/2006/relationships/slideLayout" Target="../slideLayouts/slideLayout259.xml"/><Relationship Id="rId32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40.xml"/><Relationship Id="rId15" Type="http://schemas.openxmlformats.org/officeDocument/2006/relationships/slideLayout" Target="../slideLayouts/slideLayout250.xml"/><Relationship Id="rId23" Type="http://schemas.openxmlformats.org/officeDocument/2006/relationships/slideLayout" Target="../slideLayouts/slideLayout258.xml"/><Relationship Id="rId28" Type="http://schemas.openxmlformats.org/officeDocument/2006/relationships/slideLayout" Target="../slideLayouts/slideLayout263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245.xml"/><Relationship Id="rId19" Type="http://schemas.openxmlformats.org/officeDocument/2006/relationships/slideLayout" Target="../slideLayouts/slideLayout254.xml"/><Relationship Id="rId31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39.xml"/><Relationship Id="rId9" Type="http://schemas.openxmlformats.org/officeDocument/2006/relationships/slideLayout" Target="../slideLayouts/slideLayout244.xml"/><Relationship Id="rId14" Type="http://schemas.openxmlformats.org/officeDocument/2006/relationships/slideLayout" Target="../slideLayouts/slideLayout249.xml"/><Relationship Id="rId22" Type="http://schemas.openxmlformats.org/officeDocument/2006/relationships/slideLayout" Target="../slideLayouts/slideLayout257.xml"/><Relationship Id="rId27" Type="http://schemas.openxmlformats.org/officeDocument/2006/relationships/slideLayout" Target="../slideLayouts/slideLayout262.xml"/><Relationship Id="rId30" Type="http://schemas.openxmlformats.org/officeDocument/2006/relationships/slideLayout" Target="../slideLayouts/slideLayout265.xml"/><Relationship Id="rId35" Type="http://schemas.openxmlformats.org/officeDocument/2006/relationships/theme" Target="../theme/theme8.xml"/><Relationship Id="rId8" Type="http://schemas.openxmlformats.org/officeDocument/2006/relationships/slideLayout" Target="../slideLayouts/slideLayout243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2.xml"/><Relationship Id="rId18" Type="http://schemas.openxmlformats.org/officeDocument/2006/relationships/slideLayout" Target="../slideLayouts/slideLayout287.xml"/><Relationship Id="rId26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72.xml"/><Relationship Id="rId21" Type="http://schemas.openxmlformats.org/officeDocument/2006/relationships/slideLayout" Target="../slideLayouts/slideLayout290.xml"/><Relationship Id="rId34" Type="http://schemas.openxmlformats.org/officeDocument/2006/relationships/slideLayout" Target="../slideLayouts/slideLayout303.xml"/><Relationship Id="rId7" Type="http://schemas.openxmlformats.org/officeDocument/2006/relationships/slideLayout" Target="../slideLayouts/slideLayout276.xml"/><Relationship Id="rId12" Type="http://schemas.openxmlformats.org/officeDocument/2006/relationships/slideLayout" Target="../slideLayouts/slideLayout281.xml"/><Relationship Id="rId17" Type="http://schemas.openxmlformats.org/officeDocument/2006/relationships/slideLayout" Target="../slideLayouts/slideLayout286.xml"/><Relationship Id="rId25" Type="http://schemas.openxmlformats.org/officeDocument/2006/relationships/slideLayout" Target="../slideLayouts/slideLayout294.xml"/><Relationship Id="rId33" Type="http://schemas.openxmlformats.org/officeDocument/2006/relationships/slideLayout" Target="../slideLayouts/slideLayout302.xml"/><Relationship Id="rId2" Type="http://schemas.openxmlformats.org/officeDocument/2006/relationships/slideLayout" Target="../slideLayouts/slideLayout271.xml"/><Relationship Id="rId16" Type="http://schemas.openxmlformats.org/officeDocument/2006/relationships/slideLayout" Target="../slideLayouts/slideLayout285.xml"/><Relationship Id="rId20" Type="http://schemas.openxmlformats.org/officeDocument/2006/relationships/slideLayout" Target="../slideLayouts/slideLayout289.xml"/><Relationship Id="rId29" Type="http://schemas.openxmlformats.org/officeDocument/2006/relationships/slideLayout" Target="../slideLayouts/slideLayout298.xml"/><Relationship Id="rId1" Type="http://schemas.openxmlformats.org/officeDocument/2006/relationships/slideLayout" Target="../slideLayouts/slideLayout270.xml"/><Relationship Id="rId6" Type="http://schemas.openxmlformats.org/officeDocument/2006/relationships/slideLayout" Target="../slideLayouts/slideLayout275.xml"/><Relationship Id="rId11" Type="http://schemas.openxmlformats.org/officeDocument/2006/relationships/slideLayout" Target="../slideLayouts/slideLayout280.xml"/><Relationship Id="rId24" Type="http://schemas.openxmlformats.org/officeDocument/2006/relationships/slideLayout" Target="../slideLayouts/slideLayout293.xml"/><Relationship Id="rId32" Type="http://schemas.openxmlformats.org/officeDocument/2006/relationships/slideLayout" Target="../slideLayouts/slideLayout301.xml"/><Relationship Id="rId5" Type="http://schemas.openxmlformats.org/officeDocument/2006/relationships/slideLayout" Target="../slideLayouts/slideLayout274.xml"/><Relationship Id="rId15" Type="http://schemas.openxmlformats.org/officeDocument/2006/relationships/slideLayout" Target="../slideLayouts/slideLayout284.xml"/><Relationship Id="rId23" Type="http://schemas.openxmlformats.org/officeDocument/2006/relationships/slideLayout" Target="../slideLayouts/slideLayout292.xml"/><Relationship Id="rId28" Type="http://schemas.openxmlformats.org/officeDocument/2006/relationships/slideLayout" Target="../slideLayouts/slideLayout297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279.xml"/><Relationship Id="rId19" Type="http://schemas.openxmlformats.org/officeDocument/2006/relationships/slideLayout" Target="../slideLayouts/slideLayout288.xml"/><Relationship Id="rId31" Type="http://schemas.openxmlformats.org/officeDocument/2006/relationships/slideLayout" Target="../slideLayouts/slideLayout300.xml"/><Relationship Id="rId4" Type="http://schemas.openxmlformats.org/officeDocument/2006/relationships/slideLayout" Target="../slideLayouts/slideLayout273.xml"/><Relationship Id="rId9" Type="http://schemas.openxmlformats.org/officeDocument/2006/relationships/slideLayout" Target="../slideLayouts/slideLayout278.xml"/><Relationship Id="rId14" Type="http://schemas.openxmlformats.org/officeDocument/2006/relationships/slideLayout" Target="../slideLayouts/slideLayout283.xml"/><Relationship Id="rId22" Type="http://schemas.openxmlformats.org/officeDocument/2006/relationships/slideLayout" Target="../slideLayouts/slideLayout291.xml"/><Relationship Id="rId27" Type="http://schemas.openxmlformats.org/officeDocument/2006/relationships/slideLayout" Target="../slideLayouts/slideLayout296.xml"/><Relationship Id="rId30" Type="http://schemas.openxmlformats.org/officeDocument/2006/relationships/slideLayout" Target="../slideLayouts/slideLayout299.xml"/><Relationship Id="rId35" Type="http://schemas.openxmlformats.org/officeDocument/2006/relationships/theme" Target="../theme/theme9.xml"/><Relationship Id="rId8" Type="http://schemas.openxmlformats.org/officeDocument/2006/relationships/slideLayout" Target="../slideLayouts/slideLayout2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723"/>
            <a:fld id="{552B5AD4-B316-094A-870B-E6131C55AC5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723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723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2723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58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hf hdr="0" ftr="0" dt="0"/>
  <p:txStyles>
    <p:titleStyle>
      <a:lvl1pPr algn="l" defTabSz="682723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2723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1917" indent="-171917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726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464" indent="-171917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177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273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723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085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446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6897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168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9440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0775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522"/>
            <a:fld id="{7754CB22-BF80-C546-B1B0-566149A8585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522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522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3522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30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88" r:id="rId14"/>
    <p:sldLayoutId id="2147483989" r:id="rId15"/>
    <p:sldLayoutId id="2147483990" r:id="rId16"/>
    <p:sldLayoutId id="2147483991" r:id="rId17"/>
    <p:sldLayoutId id="2147483992" r:id="rId18"/>
    <p:sldLayoutId id="2147483993" r:id="rId19"/>
    <p:sldLayoutId id="2147483994" r:id="rId20"/>
    <p:sldLayoutId id="2147483995" r:id="rId21"/>
    <p:sldLayoutId id="2147483996" r:id="rId22"/>
    <p:sldLayoutId id="2147483997" r:id="rId23"/>
    <p:sldLayoutId id="2147483998" r:id="rId24"/>
    <p:sldLayoutId id="2147483999" r:id="rId25"/>
    <p:sldLayoutId id="2147484000" r:id="rId26"/>
    <p:sldLayoutId id="2147484001" r:id="rId27"/>
    <p:sldLayoutId id="2147484002" r:id="rId28"/>
    <p:sldLayoutId id="2147484003" r:id="rId29"/>
    <p:sldLayoutId id="2147484004" r:id="rId30"/>
    <p:sldLayoutId id="2147484005" r:id="rId31"/>
    <p:sldLayoutId id="2147484006" r:id="rId32"/>
    <p:sldLayoutId id="2147484007" r:id="rId33"/>
  </p:sldLayoutIdLst>
  <p:hf hdr="0" ftr="0" dt="0"/>
  <p:txStyles>
    <p:titleStyle>
      <a:lvl1pPr algn="l" defTabSz="683522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3522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105" indent="-172105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914" indent="-170914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887" indent="-172105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741" indent="-170914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3522" indent="-170914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3522" indent="-170914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3522" indent="-170914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3522" indent="-170914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696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522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5283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7044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8871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0565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2260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3971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709"/>
            <a:fld id="{4B56F71E-B9D1-1D45-8E17-D7534281C83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709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709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3709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91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  <p:sldLayoutId id="2147484022" r:id="rId14"/>
    <p:sldLayoutId id="2147484023" r:id="rId15"/>
    <p:sldLayoutId id="2147484024" r:id="rId16"/>
    <p:sldLayoutId id="2147484025" r:id="rId17"/>
    <p:sldLayoutId id="2147484026" r:id="rId18"/>
    <p:sldLayoutId id="2147484027" r:id="rId19"/>
    <p:sldLayoutId id="2147484028" r:id="rId20"/>
    <p:sldLayoutId id="2147484029" r:id="rId21"/>
    <p:sldLayoutId id="2147484030" r:id="rId22"/>
    <p:sldLayoutId id="2147484031" r:id="rId23"/>
    <p:sldLayoutId id="2147484032" r:id="rId24"/>
    <p:sldLayoutId id="2147484033" r:id="rId25"/>
    <p:sldLayoutId id="2147484034" r:id="rId26"/>
    <p:sldLayoutId id="2147484035" r:id="rId27"/>
    <p:sldLayoutId id="2147484036" r:id="rId28"/>
    <p:sldLayoutId id="2147484037" r:id="rId29"/>
    <p:sldLayoutId id="2147484038" r:id="rId30"/>
    <p:sldLayoutId id="2147484039" r:id="rId31"/>
    <p:sldLayoutId id="2147484040" r:id="rId32"/>
    <p:sldLayoutId id="2147484041" r:id="rId33"/>
    <p:sldLayoutId id="2147484042" r:id="rId34"/>
  </p:sldLayoutIdLst>
  <p:hf hdr="0" ftr="0" dt="0"/>
  <p:txStyles>
    <p:titleStyle>
      <a:lvl1pPr algn="l" defTabSz="683709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3709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149" indent="-172149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958" indent="-170958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986" indent="-172149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873" indent="-170958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3709" indent="-170958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3709" indent="-170958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3709" indent="-170958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3709" indent="-170958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795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709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5564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7418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333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1126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2920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4719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879"/>
            <a:fld id="{756F4AAC-FFEA-CD40-8D07-DE850AD3A75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879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879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3879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99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  <p:sldLayoutId id="2147484055" r:id="rId12"/>
    <p:sldLayoutId id="2147484056" r:id="rId13"/>
    <p:sldLayoutId id="2147484057" r:id="rId14"/>
    <p:sldLayoutId id="2147484058" r:id="rId15"/>
    <p:sldLayoutId id="2147484059" r:id="rId16"/>
    <p:sldLayoutId id="2147484060" r:id="rId17"/>
    <p:sldLayoutId id="2147484061" r:id="rId18"/>
    <p:sldLayoutId id="2147484062" r:id="rId19"/>
    <p:sldLayoutId id="2147484063" r:id="rId20"/>
    <p:sldLayoutId id="2147484064" r:id="rId21"/>
    <p:sldLayoutId id="2147484065" r:id="rId22"/>
    <p:sldLayoutId id="2147484066" r:id="rId23"/>
    <p:sldLayoutId id="2147484067" r:id="rId24"/>
    <p:sldLayoutId id="2147484068" r:id="rId25"/>
    <p:sldLayoutId id="2147484069" r:id="rId26"/>
    <p:sldLayoutId id="2147484070" r:id="rId27"/>
    <p:sldLayoutId id="2147484071" r:id="rId28"/>
    <p:sldLayoutId id="2147484072" r:id="rId29"/>
    <p:sldLayoutId id="2147484073" r:id="rId30"/>
    <p:sldLayoutId id="2147484074" r:id="rId31"/>
    <p:sldLayoutId id="2147484075" r:id="rId32"/>
    <p:sldLayoutId id="2147484076" r:id="rId33"/>
    <p:sldLayoutId id="2147484077" r:id="rId34"/>
  </p:sldLayoutIdLst>
  <p:hf hdr="0" ftr="0" dt="0"/>
  <p:txStyles>
    <p:titleStyle>
      <a:lvl1pPr algn="l" defTabSz="683879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3879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189" indent="-172189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998" indent="-170998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3076" indent="-172189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993" indent="-170998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3879" indent="-170998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3879" indent="-170998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3879" indent="-170998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3879" indent="-170998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885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879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5819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7758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753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1636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3520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5405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066"/>
            <a:fld id="{70A94039-BD2F-A14A-B2C1-49513FCD4C3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066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066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4066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30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  <p:sldLayoutId id="2147484090" r:id="rId12"/>
    <p:sldLayoutId id="2147484091" r:id="rId13"/>
    <p:sldLayoutId id="2147484092" r:id="rId14"/>
    <p:sldLayoutId id="2147484093" r:id="rId15"/>
    <p:sldLayoutId id="2147484094" r:id="rId16"/>
    <p:sldLayoutId id="2147484095" r:id="rId17"/>
    <p:sldLayoutId id="2147484096" r:id="rId18"/>
    <p:sldLayoutId id="2147484097" r:id="rId19"/>
    <p:sldLayoutId id="2147484098" r:id="rId20"/>
    <p:sldLayoutId id="2147484099" r:id="rId21"/>
    <p:sldLayoutId id="2147484100" r:id="rId22"/>
    <p:sldLayoutId id="2147484101" r:id="rId23"/>
    <p:sldLayoutId id="2147484102" r:id="rId24"/>
    <p:sldLayoutId id="2147484103" r:id="rId25"/>
    <p:sldLayoutId id="2147484104" r:id="rId26"/>
    <p:sldLayoutId id="2147484105" r:id="rId27"/>
    <p:sldLayoutId id="2147484106" r:id="rId28"/>
    <p:sldLayoutId id="2147484107" r:id="rId29"/>
    <p:sldLayoutId id="2147484108" r:id="rId30"/>
    <p:sldLayoutId id="2147484109" r:id="rId31"/>
    <p:sldLayoutId id="2147484110" r:id="rId32"/>
    <p:sldLayoutId id="2147484111" r:id="rId33"/>
  </p:sldLayoutIdLst>
  <p:hf hdr="0" ftr="0" dt="0"/>
  <p:txStyles>
    <p:titleStyle>
      <a:lvl1pPr algn="l" defTabSz="684066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4066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233" indent="-172233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1042" indent="-171042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3175" indent="-172233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3125" indent="-171042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4066" indent="-171042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4066" indent="-171042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4066" indent="-171042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4066" indent="-171042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984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066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6099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8132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0215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2197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4180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6164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372"/>
            <a:fld id="{BB9AD459-085C-0044-8060-3C5CDFFDAA5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372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372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4372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6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14" r:id="rId2"/>
    <p:sldLayoutId id="2147484115" r:id="rId3"/>
    <p:sldLayoutId id="2147484116" r:id="rId4"/>
    <p:sldLayoutId id="2147484117" r:id="rId5"/>
    <p:sldLayoutId id="2147484118" r:id="rId6"/>
    <p:sldLayoutId id="2147484119" r:id="rId7"/>
    <p:sldLayoutId id="2147484120" r:id="rId8"/>
    <p:sldLayoutId id="2147484121" r:id="rId9"/>
    <p:sldLayoutId id="2147484122" r:id="rId10"/>
    <p:sldLayoutId id="2147484123" r:id="rId11"/>
    <p:sldLayoutId id="2147484124" r:id="rId12"/>
    <p:sldLayoutId id="2147484125" r:id="rId13"/>
    <p:sldLayoutId id="2147484126" r:id="rId14"/>
    <p:sldLayoutId id="2147484127" r:id="rId15"/>
    <p:sldLayoutId id="2147484128" r:id="rId16"/>
    <p:sldLayoutId id="2147484129" r:id="rId17"/>
    <p:sldLayoutId id="2147484130" r:id="rId18"/>
    <p:sldLayoutId id="2147484131" r:id="rId19"/>
    <p:sldLayoutId id="2147484132" r:id="rId20"/>
    <p:sldLayoutId id="2147484133" r:id="rId21"/>
    <p:sldLayoutId id="2147484134" r:id="rId22"/>
    <p:sldLayoutId id="2147484135" r:id="rId23"/>
    <p:sldLayoutId id="2147484136" r:id="rId24"/>
    <p:sldLayoutId id="2147484137" r:id="rId25"/>
    <p:sldLayoutId id="2147484138" r:id="rId26"/>
    <p:sldLayoutId id="2147484139" r:id="rId27"/>
    <p:sldLayoutId id="2147484140" r:id="rId28"/>
    <p:sldLayoutId id="2147484141" r:id="rId29"/>
    <p:sldLayoutId id="2147484142" r:id="rId30"/>
    <p:sldLayoutId id="2147484143" r:id="rId31"/>
    <p:sldLayoutId id="2147484144" r:id="rId32"/>
    <p:sldLayoutId id="2147484145" r:id="rId33"/>
    <p:sldLayoutId id="2147484183" r:id="rId34"/>
  </p:sldLayoutIdLst>
  <p:hf hdr="0" ftr="0" dt="0"/>
  <p:txStyles>
    <p:titleStyle>
      <a:lvl1pPr algn="l" defTabSz="684372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4372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305" indent="-172305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1114" indent="-171114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3337" indent="-172305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3341" indent="-171114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4372" indent="-171114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4372" indent="-171114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4372" indent="-171114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4372" indent="-171114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146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372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6558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8744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0971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3115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5260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7406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627"/>
            <a:fld id="{D84B6CF9-1059-F94D-90E0-DCB6C0F82E1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627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627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4627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74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8" r:id="rId1"/>
    <p:sldLayoutId id="2147484149" r:id="rId2"/>
    <p:sldLayoutId id="2147484150" r:id="rId3"/>
    <p:sldLayoutId id="2147484151" r:id="rId4"/>
    <p:sldLayoutId id="2147484152" r:id="rId5"/>
    <p:sldLayoutId id="2147484153" r:id="rId6"/>
    <p:sldLayoutId id="2147484154" r:id="rId7"/>
    <p:sldLayoutId id="2147484155" r:id="rId8"/>
    <p:sldLayoutId id="2147484156" r:id="rId9"/>
    <p:sldLayoutId id="2147484157" r:id="rId10"/>
    <p:sldLayoutId id="2147484158" r:id="rId11"/>
    <p:sldLayoutId id="2147484159" r:id="rId12"/>
    <p:sldLayoutId id="2147484160" r:id="rId13"/>
    <p:sldLayoutId id="2147484161" r:id="rId14"/>
    <p:sldLayoutId id="2147484162" r:id="rId15"/>
    <p:sldLayoutId id="2147484163" r:id="rId16"/>
    <p:sldLayoutId id="2147484164" r:id="rId17"/>
    <p:sldLayoutId id="2147484165" r:id="rId18"/>
    <p:sldLayoutId id="2147484166" r:id="rId19"/>
    <p:sldLayoutId id="2147484167" r:id="rId20"/>
    <p:sldLayoutId id="2147484168" r:id="rId21"/>
    <p:sldLayoutId id="2147484169" r:id="rId22"/>
    <p:sldLayoutId id="2147484170" r:id="rId23"/>
    <p:sldLayoutId id="2147484171" r:id="rId24"/>
    <p:sldLayoutId id="2147484172" r:id="rId25"/>
    <p:sldLayoutId id="2147484173" r:id="rId26"/>
    <p:sldLayoutId id="2147484174" r:id="rId27"/>
    <p:sldLayoutId id="2147484175" r:id="rId28"/>
    <p:sldLayoutId id="2147484176" r:id="rId29"/>
    <p:sldLayoutId id="2147484177" r:id="rId30"/>
    <p:sldLayoutId id="2147484178" r:id="rId31"/>
    <p:sldLayoutId id="2147484179" r:id="rId32"/>
    <p:sldLayoutId id="2147484180" r:id="rId33"/>
    <p:sldLayoutId id="2147484181" r:id="rId34"/>
  </p:sldLayoutIdLst>
  <p:hf hdr="0" ftr="0" dt="0"/>
  <p:txStyles>
    <p:titleStyle>
      <a:lvl1pPr algn="l" defTabSz="684627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4627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365" indent="-172365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1174" indent="-171174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3472" indent="-172365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3521" indent="-171174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4627" indent="-171174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4627" indent="-171174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4627" indent="-171174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4627" indent="-171174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281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627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6941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9254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1601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3880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6160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8441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BD2017-9C30-344B-9DF3-21066877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94C8D-9208-CB42-95E0-B58776391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C2FC4-7D17-5745-AB47-B902AC491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913D5-7989-DD48-B27C-C4ED0E781F4C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FB642-91FD-4B45-982A-C5928F191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ECC8A-D438-6148-8710-AA5CAAA7F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1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  <p:sldLayoutId id="214748419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723"/>
            <a:fld id="{8AAD3F17-0099-AB42-AFF7-F2E703756C9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723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723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2723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67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</p:sldLayoutIdLst>
  <p:hf hdr="0" ftr="0" dt="0"/>
  <p:txStyles>
    <p:titleStyle>
      <a:lvl1pPr algn="l" defTabSz="682723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2723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1917" indent="-171917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726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464" indent="-171917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177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273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723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085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446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6897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168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9440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0775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808"/>
            <a:fld id="{47BDE6AF-AA17-754A-8B12-F582DDBDA89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808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808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2808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62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  <p:sldLayoutId id="2147483762" r:id="rId34"/>
  </p:sldLayoutIdLst>
  <p:hf hdr="0" ftr="0" dt="0"/>
  <p:txStyles>
    <p:titleStyle>
      <a:lvl1pPr algn="l" defTabSz="682808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2808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1937" indent="-171937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746" indent="-170746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509" indent="-171937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237" indent="-170746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2808" indent="-170746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2808" indent="-170746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2808" indent="-170746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2808" indent="-170746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318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808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213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616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107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423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9740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1115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859"/>
            <a:fld id="{7CC5BC7C-C51D-1145-B975-A029B98DE97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859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859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2859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298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  <p:sldLayoutId id="2147483782" r:id="rId19"/>
    <p:sldLayoutId id="2147483783" r:id="rId20"/>
    <p:sldLayoutId id="2147483784" r:id="rId21"/>
    <p:sldLayoutId id="2147483785" r:id="rId22"/>
    <p:sldLayoutId id="2147483786" r:id="rId23"/>
    <p:sldLayoutId id="2147483787" r:id="rId24"/>
    <p:sldLayoutId id="2147483788" r:id="rId25"/>
    <p:sldLayoutId id="2147483789" r:id="rId26"/>
    <p:sldLayoutId id="2147483790" r:id="rId27"/>
    <p:sldLayoutId id="2147483791" r:id="rId28"/>
    <p:sldLayoutId id="2147483792" r:id="rId29"/>
    <p:sldLayoutId id="2147483793" r:id="rId30"/>
    <p:sldLayoutId id="2147483794" r:id="rId31"/>
    <p:sldLayoutId id="2147483795" r:id="rId32"/>
    <p:sldLayoutId id="2147483796" r:id="rId33"/>
    <p:sldLayoutId id="2147483797" r:id="rId34"/>
  </p:sldLayoutIdLst>
  <p:hf hdr="0" ftr="0" dt="0"/>
  <p:txStyles>
    <p:titleStyle>
      <a:lvl1pPr algn="l" defTabSz="682859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2859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1949" indent="-171949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758" indent="-170758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536" indent="-171949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273" indent="-170758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2859" indent="-170758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2859" indent="-170758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2859" indent="-170758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2859" indent="-170758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345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859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289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718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233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576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9920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1319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944"/>
            <a:fld id="{BA02BCE3-EAB6-9E4C-82A4-76187312978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944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944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2944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31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5" r:id="rId25"/>
    <p:sldLayoutId id="2147483826" r:id="rId26"/>
    <p:sldLayoutId id="2147483827" r:id="rId27"/>
    <p:sldLayoutId id="2147483828" r:id="rId28"/>
    <p:sldLayoutId id="2147483829" r:id="rId29"/>
    <p:sldLayoutId id="2147483830" r:id="rId30"/>
    <p:sldLayoutId id="2147483831" r:id="rId31"/>
    <p:sldLayoutId id="2147483832" r:id="rId32"/>
    <p:sldLayoutId id="2147483833" r:id="rId33"/>
    <p:sldLayoutId id="2147483834" r:id="rId34"/>
  </p:sldLayoutIdLst>
  <p:hf hdr="0" ftr="0" dt="0"/>
  <p:txStyles>
    <p:titleStyle>
      <a:lvl1pPr algn="l" defTabSz="682944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2944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1969" indent="-171969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778" indent="-170778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581" indent="-171969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333" indent="-170778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2944" indent="-170778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2944" indent="-170778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2944" indent="-170778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2944" indent="-170778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390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944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417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888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443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831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0220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1659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978"/>
            <a:fld id="{B949401B-3E62-A748-86E4-A8E37A34272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978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978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2978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67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  <p:sldLayoutId id="2147483853" r:id="rId18"/>
    <p:sldLayoutId id="2147483854" r:id="rId19"/>
    <p:sldLayoutId id="2147483855" r:id="rId20"/>
    <p:sldLayoutId id="2147483856" r:id="rId21"/>
    <p:sldLayoutId id="2147483857" r:id="rId22"/>
    <p:sldLayoutId id="2147483858" r:id="rId23"/>
    <p:sldLayoutId id="2147483859" r:id="rId24"/>
    <p:sldLayoutId id="2147483860" r:id="rId25"/>
    <p:sldLayoutId id="2147483861" r:id="rId26"/>
    <p:sldLayoutId id="2147483862" r:id="rId27"/>
    <p:sldLayoutId id="2147483863" r:id="rId28"/>
    <p:sldLayoutId id="2147483864" r:id="rId29"/>
    <p:sldLayoutId id="2147483865" r:id="rId30"/>
    <p:sldLayoutId id="2147483866" r:id="rId31"/>
    <p:sldLayoutId id="2147483867" r:id="rId32"/>
    <p:sldLayoutId id="2147483868" r:id="rId33"/>
  </p:sldLayoutIdLst>
  <p:hf hdr="0" ftr="0" dt="0"/>
  <p:txStyles>
    <p:titleStyle>
      <a:lvl1pPr algn="l" defTabSz="682978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2978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1977" indent="-171977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786" indent="-170786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599" indent="-171977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357" indent="-170786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2978" indent="-170786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2978" indent="-170786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2978" indent="-170786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2978" indent="-170786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408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978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468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956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527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933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0340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1795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063"/>
            <a:fld id="{3861C990-0D85-4C4A-806D-EB297E50DCB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063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063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3063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01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  <p:sldLayoutId id="2147483888" r:id="rId19"/>
    <p:sldLayoutId id="2147483889" r:id="rId20"/>
    <p:sldLayoutId id="2147483890" r:id="rId21"/>
    <p:sldLayoutId id="2147483891" r:id="rId22"/>
    <p:sldLayoutId id="2147483892" r:id="rId23"/>
    <p:sldLayoutId id="2147483893" r:id="rId24"/>
    <p:sldLayoutId id="2147483894" r:id="rId25"/>
    <p:sldLayoutId id="2147483895" r:id="rId26"/>
    <p:sldLayoutId id="2147483896" r:id="rId27"/>
    <p:sldLayoutId id="2147483897" r:id="rId28"/>
    <p:sldLayoutId id="2147483898" r:id="rId29"/>
    <p:sldLayoutId id="2147483899" r:id="rId30"/>
    <p:sldLayoutId id="2147483900" r:id="rId31"/>
    <p:sldLayoutId id="2147483901" r:id="rId32"/>
    <p:sldLayoutId id="2147483902" r:id="rId33"/>
    <p:sldLayoutId id="2147483903" r:id="rId34"/>
  </p:sldLayoutIdLst>
  <p:hf hdr="0" ftr="0" dt="0"/>
  <p:txStyles>
    <p:titleStyle>
      <a:lvl1pPr algn="l" defTabSz="683063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3063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1997" indent="-171997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806" indent="-170806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644" indent="-171997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417" indent="-170806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3063" indent="-170806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3063" indent="-170806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3063" indent="-170806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3063" indent="-170806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453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063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595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6126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737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9188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0640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2135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165"/>
            <a:fld id="{BDE195ED-E32F-4C46-85BA-E033BB9EEC2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165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165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3165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67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  <p:sldLayoutId id="2147483922" r:id="rId18"/>
    <p:sldLayoutId id="2147483923" r:id="rId19"/>
    <p:sldLayoutId id="2147483924" r:id="rId20"/>
    <p:sldLayoutId id="2147483925" r:id="rId21"/>
    <p:sldLayoutId id="2147483926" r:id="rId22"/>
    <p:sldLayoutId id="2147483927" r:id="rId23"/>
    <p:sldLayoutId id="2147483928" r:id="rId24"/>
    <p:sldLayoutId id="2147483929" r:id="rId25"/>
    <p:sldLayoutId id="2147483930" r:id="rId26"/>
    <p:sldLayoutId id="2147483931" r:id="rId27"/>
    <p:sldLayoutId id="2147483932" r:id="rId28"/>
    <p:sldLayoutId id="2147483933" r:id="rId29"/>
    <p:sldLayoutId id="2147483934" r:id="rId30"/>
    <p:sldLayoutId id="2147483935" r:id="rId31"/>
    <p:sldLayoutId id="2147483936" r:id="rId32"/>
    <p:sldLayoutId id="2147483937" r:id="rId33"/>
    <p:sldLayoutId id="2147483938" r:id="rId34"/>
  </p:sldLayoutIdLst>
  <p:hf hdr="0" ftr="0" dt="0"/>
  <p:txStyles>
    <p:titleStyle>
      <a:lvl1pPr algn="l" defTabSz="683165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3165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021" indent="-172021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830" indent="-170830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698" indent="-172021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489" indent="-170830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3165" indent="-170830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3165" indent="-170830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3165" indent="-170830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3165" indent="-170830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507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165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748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6330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989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9494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1000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2543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284"/>
            <a:fld id="{451B6729-F074-BC40-99AE-D62050C58FE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11/23/19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284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284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3284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67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  <p:sldLayoutId id="2147483953" r:id="rId14"/>
    <p:sldLayoutId id="2147483954" r:id="rId15"/>
    <p:sldLayoutId id="2147483955" r:id="rId16"/>
    <p:sldLayoutId id="2147483956" r:id="rId17"/>
    <p:sldLayoutId id="2147483957" r:id="rId18"/>
    <p:sldLayoutId id="2147483958" r:id="rId19"/>
    <p:sldLayoutId id="2147483959" r:id="rId20"/>
    <p:sldLayoutId id="2147483960" r:id="rId21"/>
    <p:sldLayoutId id="2147483961" r:id="rId22"/>
    <p:sldLayoutId id="2147483962" r:id="rId23"/>
    <p:sldLayoutId id="2147483963" r:id="rId24"/>
    <p:sldLayoutId id="2147483964" r:id="rId25"/>
    <p:sldLayoutId id="2147483965" r:id="rId26"/>
    <p:sldLayoutId id="2147483966" r:id="rId27"/>
    <p:sldLayoutId id="2147483967" r:id="rId28"/>
    <p:sldLayoutId id="2147483968" r:id="rId29"/>
    <p:sldLayoutId id="2147483969" r:id="rId30"/>
    <p:sldLayoutId id="2147483970" r:id="rId31"/>
    <p:sldLayoutId id="2147483971" r:id="rId32"/>
    <p:sldLayoutId id="2147483972" r:id="rId33"/>
    <p:sldLayoutId id="2147483973" r:id="rId34"/>
  </p:sldLayoutIdLst>
  <p:hf hdr="0" ftr="0" dt="0"/>
  <p:txStyles>
    <p:titleStyle>
      <a:lvl1pPr algn="l" defTabSz="683284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3284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049" indent="-172049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858" indent="-170858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761" indent="-172049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573" indent="-170858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3284" indent="-170858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3284" indent="-170858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3284" indent="-170858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3284" indent="-170858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570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284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927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6568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8283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9851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1420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3019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rsna-intracranial-hemorrhage-detection/overview" TargetMode="External"/><Relationship Id="rId2" Type="http://schemas.openxmlformats.org/officeDocument/2006/relationships/hyperlink" Target="https://github.com/darraghdog/rsn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tiff"/><Relationship Id="rId12" Type="http://schemas.openxmlformats.org/officeDocument/2006/relationships/image" Target="../media/image47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3.tiff"/><Relationship Id="rId1" Type="http://schemas.openxmlformats.org/officeDocument/2006/relationships/slideLayout" Target="../slideLayouts/slideLayout506.xml"/><Relationship Id="rId6" Type="http://schemas.openxmlformats.org/officeDocument/2006/relationships/image" Target="../media/image40.tiff"/><Relationship Id="rId11" Type="http://schemas.openxmlformats.org/officeDocument/2006/relationships/image" Target="../media/image29.tiff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28.tiff"/><Relationship Id="rId4" Type="http://schemas.openxmlformats.org/officeDocument/2006/relationships/image" Target="../media/image38.png"/><Relationship Id="rId9" Type="http://schemas.openxmlformats.org/officeDocument/2006/relationships/image" Target="../media/image27.tiff"/><Relationship Id="rId1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tiff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17737C-8884-1948-9F6E-7EA999CD5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828731"/>
            <a:ext cx="8162924" cy="2051879"/>
          </a:xfrm>
        </p:spPr>
        <p:txBody>
          <a:bodyPr/>
          <a:lstStyle/>
          <a:p>
            <a:br>
              <a:rPr lang="en-US" sz="3200" dirty="0"/>
            </a:br>
            <a:r>
              <a:rPr lang="en-US" sz="3200" dirty="0"/>
              <a:t>Winner presentation – 2nd Place Solution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0BE1017-1F6F-D844-87D4-058A232D0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Darragh Hanley, Dmitry </a:t>
            </a:r>
            <a:r>
              <a:rPr lang="en-US" dirty="0" err="1"/>
              <a:t>Larko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58AF6A-F8FB-4548-AC64-96DB7D03E0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Nov 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4DF01E-B326-4645-8BA0-25B90222D32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4489" y="4618961"/>
            <a:ext cx="953811" cy="2946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B9AABA-26BB-2F4C-80FA-2872F8447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859"/>
            <a:ext cx="9144000" cy="2043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657B07-A210-C646-81ED-6813D1F42C7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7261" y="4378755"/>
            <a:ext cx="988878" cy="6592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F460C-07D9-F34D-97BF-F71E89F4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489" y="4476584"/>
            <a:ext cx="1297560" cy="437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880795-C046-144E-9BFE-0D8114E6DB9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300" y="4618961"/>
            <a:ext cx="1054100" cy="40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97CA3-7688-E447-BFE6-D8CF74C45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B252-812E-E043-BA40-3002C0158F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: </a:t>
            </a:r>
            <a:r>
              <a:rPr lang="en-US" dirty="0">
                <a:hlinkClick r:id="rId2"/>
              </a:rPr>
              <a:t>https://github.com/darraghdog/rsna</a:t>
            </a:r>
            <a:endParaRPr lang="en-US" dirty="0"/>
          </a:p>
          <a:p>
            <a:endParaRPr lang="en-US" dirty="0"/>
          </a:p>
          <a:p>
            <a:pPr>
              <a:buNone/>
            </a:pPr>
            <a:r>
              <a:rPr lang="en-US" dirty="0"/>
              <a:t>Competition : </a:t>
            </a:r>
          </a:p>
          <a:p>
            <a:pPr>
              <a:buNone/>
            </a:pPr>
            <a:r>
              <a:rPr lang="en-US" dirty="0">
                <a:hlinkClick r:id="rId3"/>
              </a:rPr>
              <a:t>https://www.kaggle.com/c/rsna-intracranial-hemorrhage-detection/overview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EF2A2BF-38E2-274B-A9AC-510AB16ED3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3221" y="1370013"/>
            <a:ext cx="3096832" cy="305911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9052D-FD94-CE46-8C05-E1EFC1533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C87E57-3B74-3240-9AA7-0F706B3056E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Link to repo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46AAEA-5CA6-8644-937C-A046B83893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60145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772B9-0082-DD49-8BFC-3E5105DC1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3714750"/>
            <a:ext cx="3311981" cy="71438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CAEEE-03BD-5A4A-B393-FBEDC9378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11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44B218-D5FB-3144-A078-7BD1AE09B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950"/>
            <a:ext cx="9144000" cy="17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23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78EE8CB-87F0-4445-B966-C4A17C42B17B}"/>
              </a:ext>
            </a:extLst>
          </p:cNvPr>
          <p:cNvSpPr/>
          <p:nvPr/>
        </p:nvSpPr>
        <p:spPr>
          <a:xfrm>
            <a:off x="5147135" y="1161927"/>
            <a:ext cx="2842828" cy="1191809"/>
          </a:xfrm>
          <a:prstGeom prst="roundRect">
            <a:avLst>
              <a:gd name="adj" fmla="val 4209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2D11BAA8-A7E3-C14D-85D0-4F7904F3FDEC}"/>
              </a:ext>
            </a:extLst>
          </p:cNvPr>
          <p:cNvSpPr/>
          <p:nvPr/>
        </p:nvSpPr>
        <p:spPr>
          <a:xfrm>
            <a:off x="5147136" y="2481327"/>
            <a:ext cx="2877552" cy="51182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58334CA-1308-EE49-BC86-BF3B57AB758B}"/>
              </a:ext>
            </a:extLst>
          </p:cNvPr>
          <p:cNvGrpSpPr/>
          <p:nvPr/>
        </p:nvGrpSpPr>
        <p:grpSpPr>
          <a:xfrm>
            <a:off x="5326819" y="2706530"/>
            <a:ext cx="2608337" cy="115284"/>
            <a:chOff x="2127668" y="3455700"/>
            <a:chExt cx="3477783" cy="2034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id="{1383A4AE-3887-F14B-A0B1-9A55BA0A1B47}"/>
                </a:ext>
              </a:extLst>
            </p:cNvPr>
            <p:cNvSpPr/>
            <p:nvPr/>
          </p:nvSpPr>
          <p:spPr>
            <a:xfrm rot="5400000">
              <a:off x="3773994" y="2951746"/>
              <a:ext cx="18513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id="{A923218C-D624-1B4A-A2CE-344889687939}"/>
                </a:ext>
              </a:extLst>
            </p:cNvPr>
            <p:cNvSpPr/>
            <p:nvPr/>
          </p:nvSpPr>
          <p:spPr>
            <a:xfrm rot="5400000">
              <a:off x="2640792" y="2942576"/>
              <a:ext cx="185132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0" name="Right Arrow 139">
              <a:extLst>
                <a:ext uri="{FF2B5EF4-FFF2-40B4-BE49-F238E27FC236}">
                  <a16:creationId xmlns:a16="http://schemas.microsoft.com/office/drawing/2014/main" id="{0CCFB320-C28C-8C4C-A8A0-82E6505DF035}"/>
                </a:ext>
              </a:extLst>
            </p:cNvPr>
            <p:cNvSpPr/>
            <p:nvPr/>
          </p:nvSpPr>
          <p:spPr>
            <a:xfrm rot="5400000">
              <a:off x="4907195" y="2960919"/>
              <a:ext cx="185133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E25CEBB-92C2-2A44-A73B-68A6DCDA5A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6780" y="1531866"/>
            <a:ext cx="117186" cy="7551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D00A16-2636-174C-8F70-9F69093FEA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219" y="1339990"/>
            <a:ext cx="117186" cy="7551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547275-F42D-AE49-94A3-22B59F2DFD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4474" y="1131859"/>
            <a:ext cx="138367" cy="7515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9534AE-0CE3-2943-BB93-1E6ACCD4FE2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8647" y="1079307"/>
            <a:ext cx="144875" cy="7869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9FB0D2-9258-D346-8B89-2BF952DCFFD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7324" y="1076355"/>
            <a:ext cx="144875" cy="7869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31CA0-6A05-324A-9997-325B758DC9A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5630" y="1077164"/>
            <a:ext cx="144875" cy="7869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9B26E7-817B-5240-87C8-9AB4A3685CC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7521" y="1140024"/>
            <a:ext cx="138367" cy="7515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E5DB3E-9A81-0E49-9A64-32772FDD00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285" y="1314136"/>
            <a:ext cx="117186" cy="7551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797352-7544-E741-A5DF-63ABEACCFA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867" y="1537309"/>
            <a:ext cx="117186" cy="7551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DC2C70-C559-0949-8697-CD35F8177E57}"/>
              </a:ext>
            </a:extLst>
          </p:cNvPr>
          <p:cNvSpPr txBox="1"/>
          <p:nvPr/>
        </p:nvSpPr>
        <p:spPr>
          <a:xfrm>
            <a:off x="5098546" y="141529"/>
            <a:ext cx="2777405" cy="230824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algn="r" defTabSz="685800"/>
            <a:r>
              <a:rPr lang="en-US" sz="10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CT Scan Sequence on Patient, Series, Study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CA3560-F465-F846-945A-1548BC42D900}"/>
              </a:ext>
            </a:extLst>
          </p:cNvPr>
          <p:cNvSpPr/>
          <p:nvPr/>
        </p:nvSpPr>
        <p:spPr>
          <a:xfrm>
            <a:off x="7463285" y="4005250"/>
            <a:ext cx="999296" cy="900238"/>
          </a:xfrm>
          <a:prstGeom prst="rect">
            <a:avLst/>
          </a:prstGeom>
          <a:noFill/>
        </p:spPr>
        <p:txBody>
          <a:bodyPr wrap="none" lIns="68572" tIns="34286" rIns="68572" bIns="34286" rtlCol="0">
            <a:spAutoFit/>
          </a:bodyPr>
          <a:lstStyle/>
          <a:p>
            <a:pPr defTabSz="685800"/>
            <a:r>
              <a:rPr lang="en-US" sz="90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epidural</a:t>
            </a:r>
          </a:p>
          <a:p>
            <a:pPr defTabSz="685800"/>
            <a:r>
              <a:rPr lang="en-US" sz="90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Intraparenchymal</a:t>
            </a:r>
          </a:p>
          <a:p>
            <a:pPr defTabSz="685800"/>
            <a:r>
              <a:rPr lang="en-US" sz="90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Intraventricular</a:t>
            </a:r>
          </a:p>
          <a:p>
            <a:pPr defTabSz="685800"/>
            <a:r>
              <a:rPr lang="en-US" sz="90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Subarachnoid</a:t>
            </a:r>
          </a:p>
          <a:p>
            <a:pPr defTabSz="685800"/>
            <a:r>
              <a:rPr lang="en-US" sz="90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Subdural</a:t>
            </a:r>
          </a:p>
          <a:p>
            <a:pPr defTabSz="685800"/>
            <a:r>
              <a:rPr lang="en-US" sz="90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any </a:t>
            </a:r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74B490CB-5889-8541-802F-B1AC0E6717C9}"/>
              </a:ext>
            </a:extLst>
          </p:cNvPr>
          <p:cNvSpPr/>
          <p:nvPr/>
        </p:nvSpPr>
        <p:spPr>
          <a:xfrm>
            <a:off x="256064" y="985068"/>
            <a:ext cx="703961" cy="833042"/>
          </a:xfrm>
          <a:prstGeom prst="cube">
            <a:avLst>
              <a:gd name="adj" fmla="val 258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 defTabSz="685800"/>
            <a:r>
              <a:rPr lang="en-US" sz="1350" dirty="0" err="1">
                <a:solidFill>
                  <a:prstClr val="white"/>
                </a:solidFill>
                <a:latin typeface="Calibri" panose="020F0502020204030204"/>
              </a:rPr>
              <a:t>Dicom</a:t>
            </a: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Files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F7F50E9-A52F-A840-859B-B4B0BEAF02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663" y="877040"/>
            <a:ext cx="1131826" cy="947435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FA1083-7B09-584C-AA6A-49D6D223639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6382" y="672792"/>
            <a:ext cx="1131826" cy="947435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D2B660C-EAC2-A14A-BBA3-4C91BC87D4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7033" y="584475"/>
            <a:ext cx="1131826" cy="947435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33BF0FE9-F826-304E-A7E1-484F71E89DCF}"/>
              </a:ext>
            </a:extLst>
          </p:cNvPr>
          <p:cNvSpPr/>
          <p:nvPr/>
        </p:nvSpPr>
        <p:spPr>
          <a:xfrm>
            <a:off x="1135635" y="296714"/>
            <a:ext cx="911789" cy="715572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/>
            <a:r>
              <a:rPr lang="en-US" sz="10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Windowing:</a:t>
            </a:r>
          </a:p>
          <a:p>
            <a:pPr defTabSz="685800"/>
            <a:r>
              <a:rPr lang="en-US" sz="10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 &gt;  Brain</a:t>
            </a:r>
          </a:p>
          <a:p>
            <a:pPr defTabSz="685800"/>
            <a:r>
              <a:rPr lang="en-US" sz="10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 &gt;  Subdural</a:t>
            </a:r>
          </a:p>
          <a:p>
            <a:pPr defTabSz="685800"/>
            <a:r>
              <a:rPr lang="en-US" sz="10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 &gt;  Bone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116690F6-237F-574C-BEE1-29DAFE52A7D6}"/>
              </a:ext>
            </a:extLst>
          </p:cNvPr>
          <p:cNvSpPr/>
          <p:nvPr/>
        </p:nvSpPr>
        <p:spPr>
          <a:xfrm>
            <a:off x="5203009" y="2501354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CB38EFD-53D0-DD44-846D-D634B171B013}"/>
              </a:ext>
            </a:extLst>
          </p:cNvPr>
          <p:cNvSpPr/>
          <p:nvPr/>
        </p:nvSpPr>
        <p:spPr>
          <a:xfrm>
            <a:off x="5556377" y="2501354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BEB2930-9F08-664D-952F-8C6E1C8FA6B5}"/>
              </a:ext>
            </a:extLst>
          </p:cNvPr>
          <p:cNvCxnSpPr>
            <a:stCxn id="54" idx="3"/>
            <a:endCxn id="55" idx="1"/>
          </p:cNvCxnSpPr>
          <p:nvPr/>
        </p:nvCxnSpPr>
        <p:spPr>
          <a:xfrm>
            <a:off x="5435589" y="2594805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F6EB7F-AB16-5A4F-9D59-B3FF6A92C8C6}"/>
              </a:ext>
            </a:extLst>
          </p:cNvPr>
          <p:cNvCxnSpPr>
            <a:cxnSpLocks/>
          </p:cNvCxnSpPr>
          <p:nvPr/>
        </p:nvCxnSpPr>
        <p:spPr>
          <a:xfrm flipH="1">
            <a:off x="5435589" y="2641715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ABC6C6AE-B4B4-7649-9C71-829E5632D459}"/>
              </a:ext>
            </a:extLst>
          </p:cNvPr>
          <p:cNvSpPr/>
          <p:nvPr/>
        </p:nvSpPr>
        <p:spPr>
          <a:xfrm>
            <a:off x="5854827" y="2496560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ED221E3-5787-DB47-BE23-94E4287586D9}"/>
              </a:ext>
            </a:extLst>
          </p:cNvPr>
          <p:cNvSpPr/>
          <p:nvPr/>
        </p:nvSpPr>
        <p:spPr>
          <a:xfrm>
            <a:off x="6172515" y="2496560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FECDFC-3317-884D-B8CB-AD34AD63A621}"/>
              </a:ext>
            </a:extLst>
          </p:cNvPr>
          <p:cNvCxnSpPr/>
          <p:nvPr/>
        </p:nvCxnSpPr>
        <p:spPr>
          <a:xfrm>
            <a:off x="5760127" y="2603810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87B776-AD59-5149-96CD-27E883B48438}"/>
              </a:ext>
            </a:extLst>
          </p:cNvPr>
          <p:cNvCxnSpPr>
            <a:cxnSpLocks/>
          </p:cNvCxnSpPr>
          <p:nvPr/>
        </p:nvCxnSpPr>
        <p:spPr>
          <a:xfrm flipH="1">
            <a:off x="5760127" y="2650719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D6D6285-2676-DF4A-B4DF-C2D76646B977}"/>
              </a:ext>
            </a:extLst>
          </p:cNvPr>
          <p:cNvCxnSpPr/>
          <p:nvPr/>
        </p:nvCxnSpPr>
        <p:spPr>
          <a:xfrm>
            <a:off x="6053545" y="2603810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70D37A4-D30A-A349-AB4C-1D5E2F51D251}"/>
              </a:ext>
            </a:extLst>
          </p:cNvPr>
          <p:cNvCxnSpPr>
            <a:cxnSpLocks/>
          </p:cNvCxnSpPr>
          <p:nvPr/>
        </p:nvCxnSpPr>
        <p:spPr>
          <a:xfrm flipH="1">
            <a:off x="6053545" y="2650719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E7FD822-F22A-E945-8FF8-296A768CAF3E}"/>
              </a:ext>
            </a:extLst>
          </p:cNvPr>
          <p:cNvSpPr/>
          <p:nvPr/>
        </p:nvSpPr>
        <p:spPr>
          <a:xfrm>
            <a:off x="6171825" y="2501354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4BDAC22-A3E1-EB44-A1A6-56259E2D5D8C}"/>
              </a:ext>
            </a:extLst>
          </p:cNvPr>
          <p:cNvSpPr/>
          <p:nvPr/>
        </p:nvSpPr>
        <p:spPr>
          <a:xfrm>
            <a:off x="6525193" y="2501354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635A542-96EB-C349-9754-ABD570E5FC2A}"/>
              </a:ext>
            </a:extLst>
          </p:cNvPr>
          <p:cNvCxnSpPr>
            <a:stCxn id="66" idx="3"/>
            <a:endCxn id="67" idx="1"/>
          </p:cNvCxnSpPr>
          <p:nvPr/>
        </p:nvCxnSpPr>
        <p:spPr>
          <a:xfrm>
            <a:off x="6404405" y="2594805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ECBEC4F-7B25-7D4C-AB6B-56E857BEA213}"/>
              </a:ext>
            </a:extLst>
          </p:cNvPr>
          <p:cNvCxnSpPr>
            <a:cxnSpLocks/>
          </p:cNvCxnSpPr>
          <p:nvPr/>
        </p:nvCxnSpPr>
        <p:spPr>
          <a:xfrm flipH="1">
            <a:off x="6404405" y="2641715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457DAC2E-C88E-AA4A-B526-2E1156A17040}"/>
              </a:ext>
            </a:extLst>
          </p:cNvPr>
          <p:cNvSpPr/>
          <p:nvPr/>
        </p:nvSpPr>
        <p:spPr>
          <a:xfrm>
            <a:off x="6823643" y="2496560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310C9CA4-C419-8744-BA6D-07054BB481FB}"/>
              </a:ext>
            </a:extLst>
          </p:cNvPr>
          <p:cNvSpPr/>
          <p:nvPr/>
        </p:nvSpPr>
        <p:spPr>
          <a:xfrm>
            <a:off x="7141331" y="2496560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299C7BD-80A2-3745-86EE-EB5DC2FA0F3A}"/>
              </a:ext>
            </a:extLst>
          </p:cNvPr>
          <p:cNvCxnSpPr/>
          <p:nvPr/>
        </p:nvCxnSpPr>
        <p:spPr>
          <a:xfrm>
            <a:off x="6728944" y="2603810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CCC83B5-F9A9-A341-BDCF-4B134CD12CE2}"/>
              </a:ext>
            </a:extLst>
          </p:cNvPr>
          <p:cNvCxnSpPr>
            <a:cxnSpLocks/>
          </p:cNvCxnSpPr>
          <p:nvPr/>
        </p:nvCxnSpPr>
        <p:spPr>
          <a:xfrm flipH="1">
            <a:off x="6728944" y="2650719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837EF3A-4574-9A4B-8826-A0F68560F4AC}"/>
              </a:ext>
            </a:extLst>
          </p:cNvPr>
          <p:cNvCxnSpPr/>
          <p:nvPr/>
        </p:nvCxnSpPr>
        <p:spPr>
          <a:xfrm>
            <a:off x="7022361" y="2603810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149ED6E-AB4A-B142-902C-F7EB8F5EDAEB}"/>
              </a:ext>
            </a:extLst>
          </p:cNvPr>
          <p:cNvCxnSpPr>
            <a:cxnSpLocks/>
          </p:cNvCxnSpPr>
          <p:nvPr/>
        </p:nvCxnSpPr>
        <p:spPr>
          <a:xfrm flipH="1">
            <a:off x="7022361" y="2650719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2DF180AA-DC78-064A-A22D-684AA4A83881}"/>
              </a:ext>
            </a:extLst>
          </p:cNvPr>
          <p:cNvSpPr/>
          <p:nvPr/>
        </p:nvSpPr>
        <p:spPr>
          <a:xfrm>
            <a:off x="7430170" y="2501354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A19B508-808A-9B43-96BF-CF8FDD033C63}"/>
              </a:ext>
            </a:extLst>
          </p:cNvPr>
          <p:cNvSpPr/>
          <p:nvPr/>
        </p:nvSpPr>
        <p:spPr>
          <a:xfrm>
            <a:off x="7747858" y="2501354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78CF6D-1513-8245-9F32-FEDF318F2F07}"/>
              </a:ext>
            </a:extLst>
          </p:cNvPr>
          <p:cNvCxnSpPr/>
          <p:nvPr/>
        </p:nvCxnSpPr>
        <p:spPr>
          <a:xfrm>
            <a:off x="7628887" y="2608604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C58332-7109-8D42-B45E-374C9995A826}"/>
              </a:ext>
            </a:extLst>
          </p:cNvPr>
          <p:cNvCxnSpPr>
            <a:cxnSpLocks/>
          </p:cNvCxnSpPr>
          <p:nvPr/>
        </p:nvCxnSpPr>
        <p:spPr>
          <a:xfrm flipH="1">
            <a:off x="7628887" y="2655513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3EC5750-22D6-7540-A8E9-3335E22B43C6}"/>
              </a:ext>
            </a:extLst>
          </p:cNvPr>
          <p:cNvCxnSpPr/>
          <p:nvPr/>
        </p:nvCxnSpPr>
        <p:spPr>
          <a:xfrm>
            <a:off x="7345005" y="2608604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9E12322-90BB-6442-81D5-5220341FEEC2}"/>
              </a:ext>
            </a:extLst>
          </p:cNvPr>
          <p:cNvCxnSpPr>
            <a:cxnSpLocks/>
          </p:cNvCxnSpPr>
          <p:nvPr/>
        </p:nvCxnSpPr>
        <p:spPr>
          <a:xfrm flipH="1">
            <a:off x="7345005" y="2655513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FCF23C52-2202-A14C-9E03-EAEA66AAE775}"/>
              </a:ext>
            </a:extLst>
          </p:cNvPr>
          <p:cNvSpPr/>
          <p:nvPr/>
        </p:nvSpPr>
        <p:spPr>
          <a:xfrm>
            <a:off x="5203009" y="2831186"/>
            <a:ext cx="2777429" cy="12659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Dense block 4096 X 4096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51E7AA2-74C3-1745-9BC4-5B4B0947A95E}"/>
              </a:ext>
            </a:extLst>
          </p:cNvPr>
          <p:cNvSpPr/>
          <p:nvPr/>
        </p:nvSpPr>
        <p:spPr>
          <a:xfrm>
            <a:off x="5949955" y="2033371"/>
            <a:ext cx="141463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2048 embedding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179EAC7-9F10-D644-B318-A3BBDC9AF4BA}"/>
              </a:ext>
            </a:extLst>
          </p:cNvPr>
          <p:cNvSpPr/>
          <p:nvPr/>
        </p:nvSpPr>
        <p:spPr>
          <a:xfrm>
            <a:off x="7508894" y="2400829"/>
            <a:ext cx="85036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Bi-BLSTM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48E03F94-9769-FF4D-8AB6-82BE070A14A9}"/>
              </a:ext>
            </a:extLst>
          </p:cNvPr>
          <p:cNvSpPr/>
          <p:nvPr/>
        </p:nvSpPr>
        <p:spPr>
          <a:xfrm>
            <a:off x="5203009" y="3088729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EE2464C-93CD-D344-96BD-579771E78C44}"/>
              </a:ext>
            </a:extLst>
          </p:cNvPr>
          <p:cNvSpPr/>
          <p:nvPr/>
        </p:nvSpPr>
        <p:spPr>
          <a:xfrm>
            <a:off x="5556377" y="3088729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954B4B3-CD88-E849-B47C-56C9A45AD386}"/>
              </a:ext>
            </a:extLst>
          </p:cNvPr>
          <p:cNvCxnSpPr>
            <a:stCxn id="88" idx="3"/>
            <a:endCxn id="89" idx="1"/>
          </p:cNvCxnSpPr>
          <p:nvPr/>
        </p:nvCxnSpPr>
        <p:spPr>
          <a:xfrm>
            <a:off x="5435589" y="3182181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8760678-F37E-4D44-BAE6-39D89CF1E734}"/>
              </a:ext>
            </a:extLst>
          </p:cNvPr>
          <p:cNvCxnSpPr>
            <a:cxnSpLocks/>
          </p:cNvCxnSpPr>
          <p:nvPr/>
        </p:nvCxnSpPr>
        <p:spPr>
          <a:xfrm flipH="1">
            <a:off x="5435589" y="3229090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0014AD5-21C5-1646-B00C-CB6D4FA53D75}"/>
              </a:ext>
            </a:extLst>
          </p:cNvPr>
          <p:cNvSpPr/>
          <p:nvPr/>
        </p:nvSpPr>
        <p:spPr>
          <a:xfrm>
            <a:off x="5854827" y="3083935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1FE3E145-F7B3-6841-97C8-AF4F751E9A61}"/>
              </a:ext>
            </a:extLst>
          </p:cNvPr>
          <p:cNvSpPr/>
          <p:nvPr/>
        </p:nvSpPr>
        <p:spPr>
          <a:xfrm>
            <a:off x="6172515" y="3083935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4FEC5EC-BADF-5841-A352-4CEAF28A4D0E}"/>
              </a:ext>
            </a:extLst>
          </p:cNvPr>
          <p:cNvCxnSpPr/>
          <p:nvPr/>
        </p:nvCxnSpPr>
        <p:spPr>
          <a:xfrm>
            <a:off x="5760127" y="3191185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C81521-1422-0E46-827B-D1ED3F2943C7}"/>
              </a:ext>
            </a:extLst>
          </p:cNvPr>
          <p:cNvCxnSpPr>
            <a:cxnSpLocks/>
          </p:cNvCxnSpPr>
          <p:nvPr/>
        </p:nvCxnSpPr>
        <p:spPr>
          <a:xfrm flipH="1">
            <a:off x="5760127" y="3238095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3EF9EA2-20B4-014C-8F18-E157AD9AC40C}"/>
              </a:ext>
            </a:extLst>
          </p:cNvPr>
          <p:cNvCxnSpPr/>
          <p:nvPr/>
        </p:nvCxnSpPr>
        <p:spPr>
          <a:xfrm>
            <a:off x="6053545" y="3191185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D39BE6B-0D77-9743-BCC9-67CCFEB03E6E}"/>
              </a:ext>
            </a:extLst>
          </p:cNvPr>
          <p:cNvCxnSpPr>
            <a:cxnSpLocks/>
          </p:cNvCxnSpPr>
          <p:nvPr/>
        </p:nvCxnSpPr>
        <p:spPr>
          <a:xfrm flipH="1">
            <a:off x="6053545" y="3238095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C2C233B8-241B-E443-A021-33A97419EF06}"/>
              </a:ext>
            </a:extLst>
          </p:cNvPr>
          <p:cNvSpPr/>
          <p:nvPr/>
        </p:nvSpPr>
        <p:spPr>
          <a:xfrm>
            <a:off x="6171825" y="3088729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6F8AA116-F264-1447-8639-2FBC08305E8A}"/>
              </a:ext>
            </a:extLst>
          </p:cNvPr>
          <p:cNvSpPr/>
          <p:nvPr/>
        </p:nvSpPr>
        <p:spPr>
          <a:xfrm>
            <a:off x="6525193" y="3088729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BEFEEB0-DC33-CD48-B37C-3F1E55BB7C8B}"/>
              </a:ext>
            </a:extLst>
          </p:cNvPr>
          <p:cNvCxnSpPr>
            <a:stCxn id="98" idx="3"/>
            <a:endCxn id="99" idx="1"/>
          </p:cNvCxnSpPr>
          <p:nvPr/>
        </p:nvCxnSpPr>
        <p:spPr>
          <a:xfrm>
            <a:off x="6404405" y="3182181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B27732A-C3F5-254F-BFA9-0EC868912720}"/>
              </a:ext>
            </a:extLst>
          </p:cNvPr>
          <p:cNvCxnSpPr>
            <a:cxnSpLocks/>
          </p:cNvCxnSpPr>
          <p:nvPr/>
        </p:nvCxnSpPr>
        <p:spPr>
          <a:xfrm flipH="1">
            <a:off x="6404405" y="3229090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AC2A2C96-0674-9B49-905F-82C43EC2D1A1}"/>
              </a:ext>
            </a:extLst>
          </p:cNvPr>
          <p:cNvSpPr/>
          <p:nvPr/>
        </p:nvSpPr>
        <p:spPr>
          <a:xfrm>
            <a:off x="6823643" y="3083935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5DE21734-1652-4B49-A14D-BEA386FB43F0}"/>
              </a:ext>
            </a:extLst>
          </p:cNvPr>
          <p:cNvSpPr/>
          <p:nvPr/>
        </p:nvSpPr>
        <p:spPr>
          <a:xfrm>
            <a:off x="7141331" y="3083935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78EC751-C953-8748-ACEE-762D5A2F277D}"/>
              </a:ext>
            </a:extLst>
          </p:cNvPr>
          <p:cNvCxnSpPr/>
          <p:nvPr/>
        </p:nvCxnSpPr>
        <p:spPr>
          <a:xfrm>
            <a:off x="6728944" y="3191185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77A93BF-FD37-2643-B311-A2780CB91596}"/>
              </a:ext>
            </a:extLst>
          </p:cNvPr>
          <p:cNvCxnSpPr>
            <a:cxnSpLocks/>
          </p:cNvCxnSpPr>
          <p:nvPr/>
        </p:nvCxnSpPr>
        <p:spPr>
          <a:xfrm flipH="1">
            <a:off x="6728944" y="3238095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1C2A2D2-2A40-D24B-A406-E67814B0D577}"/>
              </a:ext>
            </a:extLst>
          </p:cNvPr>
          <p:cNvCxnSpPr/>
          <p:nvPr/>
        </p:nvCxnSpPr>
        <p:spPr>
          <a:xfrm>
            <a:off x="7022361" y="3191185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90A0A5B-AE8F-F846-9F47-2341D58F45E0}"/>
              </a:ext>
            </a:extLst>
          </p:cNvPr>
          <p:cNvCxnSpPr>
            <a:cxnSpLocks/>
          </p:cNvCxnSpPr>
          <p:nvPr/>
        </p:nvCxnSpPr>
        <p:spPr>
          <a:xfrm flipH="1">
            <a:off x="7022361" y="3238095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8E20EA10-99B2-B243-80EF-EC926A3BD80F}"/>
              </a:ext>
            </a:extLst>
          </p:cNvPr>
          <p:cNvSpPr/>
          <p:nvPr/>
        </p:nvSpPr>
        <p:spPr>
          <a:xfrm>
            <a:off x="7430170" y="3088729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86F3EE8-7AE5-8242-B36C-5EE4AB6837EC}"/>
              </a:ext>
            </a:extLst>
          </p:cNvPr>
          <p:cNvSpPr/>
          <p:nvPr/>
        </p:nvSpPr>
        <p:spPr>
          <a:xfrm>
            <a:off x="7747858" y="3088729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A15B7B4-AAFC-A047-BB16-940351AB6DC8}"/>
              </a:ext>
            </a:extLst>
          </p:cNvPr>
          <p:cNvCxnSpPr/>
          <p:nvPr/>
        </p:nvCxnSpPr>
        <p:spPr>
          <a:xfrm>
            <a:off x="7628887" y="3195979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E398B72-BD0A-9146-A7A7-EEE653BC7FD4}"/>
              </a:ext>
            </a:extLst>
          </p:cNvPr>
          <p:cNvCxnSpPr>
            <a:cxnSpLocks/>
          </p:cNvCxnSpPr>
          <p:nvPr/>
        </p:nvCxnSpPr>
        <p:spPr>
          <a:xfrm flipH="1">
            <a:off x="7628887" y="3242889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E5287D7-C9FB-6B4A-B07B-900F1E9225AC}"/>
              </a:ext>
            </a:extLst>
          </p:cNvPr>
          <p:cNvCxnSpPr/>
          <p:nvPr/>
        </p:nvCxnSpPr>
        <p:spPr>
          <a:xfrm>
            <a:off x="7345005" y="3195979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E83907E-65A5-7849-8167-15CD784AA23B}"/>
              </a:ext>
            </a:extLst>
          </p:cNvPr>
          <p:cNvCxnSpPr>
            <a:cxnSpLocks/>
          </p:cNvCxnSpPr>
          <p:nvPr/>
        </p:nvCxnSpPr>
        <p:spPr>
          <a:xfrm flipH="1">
            <a:off x="7345005" y="3242889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794FF42-B6E3-594E-9A4B-DAFC5DE0930E}"/>
              </a:ext>
            </a:extLst>
          </p:cNvPr>
          <p:cNvSpPr/>
          <p:nvPr/>
        </p:nvSpPr>
        <p:spPr>
          <a:xfrm>
            <a:off x="5203009" y="3418561"/>
            <a:ext cx="2777429" cy="12659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Dense block 4096 X 4096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15C9EEB-FB02-7C4B-A132-9B43F8640DDD}"/>
              </a:ext>
            </a:extLst>
          </p:cNvPr>
          <p:cNvSpPr/>
          <p:nvPr/>
        </p:nvSpPr>
        <p:spPr>
          <a:xfrm>
            <a:off x="7505421" y="2944275"/>
            <a:ext cx="85036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Bi-BLSTM</a:t>
            </a: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CD3A2760-657C-5148-B039-5C19EDB89BBC}"/>
              </a:ext>
            </a:extLst>
          </p:cNvPr>
          <p:cNvCxnSpPr>
            <a:stCxn id="77" idx="3"/>
            <a:endCxn id="109" idx="3"/>
          </p:cNvCxnSpPr>
          <p:nvPr/>
        </p:nvCxnSpPr>
        <p:spPr>
          <a:xfrm>
            <a:off x="7980438" y="2594805"/>
            <a:ext cx="9525" cy="587375"/>
          </a:xfrm>
          <a:prstGeom prst="bentConnector3">
            <a:avLst>
              <a:gd name="adj1" fmla="val 180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DBD5432-4269-F742-B881-F5520724BC32}"/>
              </a:ext>
            </a:extLst>
          </p:cNvPr>
          <p:cNvGrpSpPr/>
          <p:nvPr/>
        </p:nvGrpSpPr>
        <p:grpSpPr>
          <a:xfrm>
            <a:off x="5325373" y="2357842"/>
            <a:ext cx="2608337" cy="115284"/>
            <a:chOff x="2127668" y="3455700"/>
            <a:chExt cx="3477783" cy="2034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25" name="Right Arrow 124">
              <a:extLst>
                <a:ext uri="{FF2B5EF4-FFF2-40B4-BE49-F238E27FC236}">
                  <a16:creationId xmlns:a16="http://schemas.microsoft.com/office/drawing/2014/main" id="{EFD43893-D08C-7D4F-98C6-299594CA1826}"/>
                </a:ext>
              </a:extLst>
            </p:cNvPr>
            <p:cNvSpPr/>
            <p:nvPr/>
          </p:nvSpPr>
          <p:spPr>
            <a:xfrm rot="5400000">
              <a:off x="3773994" y="2951746"/>
              <a:ext cx="18513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6" name="Right Arrow 125">
              <a:extLst>
                <a:ext uri="{FF2B5EF4-FFF2-40B4-BE49-F238E27FC236}">
                  <a16:creationId xmlns:a16="http://schemas.microsoft.com/office/drawing/2014/main" id="{09FC599D-0F6A-D84C-B467-32F785DEAA9D}"/>
                </a:ext>
              </a:extLst>
            </p:cNvPr>
            <p:cNvSpPr/>
            <p:nvPr/>
          </p:nvSpPr>
          <p:spPr>
            <a:xfrm rot="5400000">
              <a:off x="2640792" y="2942576"/>
              <a:ext cx="185132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7" name="Right Arrow 126">
              <a:extLst>
                <a:ext uri="{FF2B5EF4-FFF2-40B4-BE49-F238E27FC236}">
                  <a16:creationId xmlns:a16="http://schemas.microsoft.com/office/drawing/2014/main" id="{C153FD49-4469-3342-8383-EDF2DE168CBD}"/>
                </a:ext>
              </a:extLst>
            </p:cNvPr>
            <p:cNvSpPr/>
            <p:nvPr/>
          </p:nvSpPr>
          <p:spPr>
            <a:xfrm rot="5400000">
              <a:off x="4907195" y="2960919"/>
              <a:ext cx="185133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993131E-7242-DB4A-92C2-63E7C4BAED3B}"/>
              </a:ext>
            </a:extLst>
          </p:cNvPr>
          <p:cNvGrpSpPr/>
          <p:nvPr/>
        </p:nvGrpSpPr>
        <p:grpSpPr>
          <a:xfrm>
            <a:off x="5332573" y="3289431"/>
            <a:ext cx="2608337" cy="115284"/>
            <a:chOff x="2127668" y="3455700"/>
            <a:chExt cx="3477783" cy="2034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42" name="Right Arrow 141">
              <a:extLst>
                <a:ext uri="{FF2B5EF4-FFF2-40B4-BE49-F238E27FC236}">
                  <a16:creationId xmlns:a16="http://schemas.microsoft.com/office/drawing/2014/main" id="{6CA8EE9B-7762-4440-9A6B-5A088374289E}"/>
                </a:ext>
              </a:extLst>
            </p:cNvPr>
            <p:cNvSpPr/>
            <p:nvPr/>
          </p:nvSpPr>
          <p:spPr>
            <a:xfrm rot="5400000">
              <a:off x="3773994" y="2951746"/>
              <a:ext cx="18513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3" name="Right Arrow 142">
              <a:extLst>
                <a:ext uri="{FF2B5EF4-FFF2-40B4-BE49-F238E27FC236}">
                  <a16:creationId xmlns:a16="http://schemas.microsoft.com/office/drawing/2014/main" id="{7B70DB92-8102-1E4F-9FFE-835658776FBD}"/>
                </a:ext>
              </a:extLst>
            </p:cNvPr>
            <p:cNvSpPr/>
            <p:nvPr/>
          </p:nvSpPr>
          <p:spPr>
            <a:xfrm rot="5400000">
              <a:off x="2640792" y="2942576"/>
              <a:ext cx="185132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id="{6ED87EF8-9EA4-4B46-A87B-6AFD0FA78297}"/>
                </a:ext>
              </a:extLst>
            </p:cNvPr>
            <p:cNvSpPr/>
            <p:nvPr/>
          </p:nvSpPr>
          <p:spPr>
            <a:xfrm rot="5400000">
              <a:off x="4907195" y="2960919"/>
              <a:ext cx="185133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20170C5-C908-D849-97F5-10005AAA4598}"/>
              </a:ext>
            </a:extLst>
          </p:cNvPr>
          <p:cNvGrpSpPr/>
          <p:nvPr/>
        </p:nvGrpSpPr>
        <p:grpSpPr>
          <a:xfrm>
            <a:off x="5309240" y="3855752"/>
            <a:ext cx="2608337" cy="115284"/>
            <a:chOff x="2127668" y="3455700"/>
            <a:chExt cx="3477783" cy="2034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47" name="Right Arrow 146">
              <a:extLst>
                <a:ext uri="{FF2B5EF4-FFF2-40B4-BE49-F238E27FC236}">
                  <a16:creationId xmlns:a16="http://schemas.microsoft.com/office/drawing/2014/main" id="{DFE7F5F1-D772-6045-99F3-B67166CC5C6F}"/>
                </a:ext>
              </a:extLst>
            </p:cNvPr>
            <p:cNvSpPr/>
            <p:nvPr/>
          </p:nvSpPr>
          <p:spPr>
            <a:xfrm rot="5400000">
              <a:off x="3773994" y="2951746"/>
              <a:ext cx="18513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8" name="Right Arrow 147">
              <a:extLst>
                <a:ext uri="{FF2B5EF4-FFF2-40B4-BE49-F238E27FC236}">
                  <a16:creationId xmlns:a16="http://schemas.microsoft.com/office/drawing/2014/main" id="{45FD9487-F4FE-E646-A4D7-6363DBE817D3}"/>
                </a:ext>
              </a:extLst>
            </p:cNvPr>
            <p:cNvSpPr/>
            <p:nvPr/>
          </p:nvSpPr>
          <p:spPr>
            <a:xfrm rot="5400000">
              <a:off x="2640792" y="2942576"/>
              <a:ext cx="185132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9" name="Right Arrow 148">
              <a:extLst>
                <a:ext uri="{FF2B5EF4-FFF2-40B4-BE49-F238E27FC236}">
                  <a16:creationId xmlns:a16="http://schemas.microsoft.com/office/drawing/2014/main" id="{CDF5EABA-B57D-DD44-BEA7-E40C35DC007F}"/>
                </a:ext>
              </a:extLst>
            </p:cNvPr>
            <p:cNvSpPr/>
            <p:nvPr/>
          </p:nvSpPr>
          <p:spPr>
            <a:xfrm rot="5400000">
              <a:off x="4907195" y="2960919"/>
              <a:ext cx="185133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93AF2DB-574C-D447-9583-F3A7E70BC06B}"/>
              </a:ext>
            </a:extLst>
          </p:cNvPr>
          <p:cNvSpPr/>
          <p:nvPr/>
        </p:nvSpPr>
        <p:spPr>
          <a:xfrm>
            <a:off x="5203322" y="3690804"/>
            <a:ext cx="2777429" cy="126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Sum LSTM &amp; Dense layers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2A80F31A-A300-1E4C-BA6E-684D4E44651A}"/>
              </a:ext>
            </a:extLst>
          </p:cNvPr>
          <p:cNvSpPr/>
          <p:nvPr/>
        </p:nvSpPr>
        <p:spPr>
          <a:xfrm>
            <a:off x="7429762" y="3701530"/>
            <a:ext cx="10016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Linear layer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18F903CD-3E3F-9A44-9DB8-6DC1CAF555E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7692" y="340600"/>
            <a:ext cx="859108" cy="708326"/>
          </a:xfrm>
          <a:prstGeom prst="rect">
            <a:avLst/>
          </a:prstGeom>
        </p:spPr>
      </p:pic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51B75F7F-FC99-294A-9F99-7E6D594755EB}"/>
              </a:ext>
            </a:extLst>
          </p:cNvPr>
          <p:cNvSpPr/>
          <p:nvPr/>
        </p:nvSpPr>
        <p:spPr>
          <a:xfrm>
            <a:off x="5147136" y="3074037"/>
            <a:ext cx="2877552" cy="51182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529D812-5E85-9243-A2BD-F37423AB4277}"/>
              </a:ext>
            </a:extLst>
          </p:cNvPr>
          <p:cNvGrpSpPr/>
          <p:nvPr/>
        </p:nvGrpSpPr>
        <p:grpSpPr>
          <a:xfrm>
            <a:off x="1011257" y="874413"/>
            <a:ext cx="3445997" cy="1867992"/>
            <a:chOff x="1860676" y="555958"/>
            <a:chExt cx="5078714" cy="2680972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AF45B8D-2117-014E-AA88-79CBC0D6F047}"/>
                </a:ext>
              </a:extLst>
            </p:cNvPr>
            <p:cNvSpPr/>
            <p:nvPr/>
          </p:nvSpPr>
          <p:spPr>
            <a:xfrm>
              <a:off x="5369930" y="2005085"/>
              <a:ext cx="1131286" cy="113906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4772CD6-1BA9-4444-9E63-956EC50048E2}"/>
                </a:ext>
              </a:extLst>
            </p:cNvPr>
            <p:cNvSpPr/>
            <p:nvPr/>
          </p:nvSpPr>
          <p:spPr>
            <a:xfrm>
              <a:off x="5369930" y="710873"/>
              <a:ext cx="1131286" cy="113906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BDDF818-1BC2-4845-8FE7-C4E482370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73406" y="723282"/>
              <a:ext cx="1138777" cy="112690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CC9BA1A-D4DA-E342-BDA4-163C38033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73406" y="2011167"/>
              <a:ext cx="1138777" cy="112690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1D6EAD7-03BD-AC48-B6DE-474B4F810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00125" y="723282"/>
              <a:ext cx="1134696" cy="112690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A25F221-6439-484C-9A72-22023DADC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00124" y="2011167"/>
              <a:ext cx="1134697" cy="1126904"/>
            </a:xfrm>
            <a:prstGeom prst="rect">
              <a:avLst/>
            </a:prstGeom>
          </p:spPr>
        </p:pic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4A311ADE-7D64-1246-9722-0C53941ACA26}"/>
                </a:ext>
              </a:extLst>
            </p:cNvPr>
            <p:cNvSpPr/>
            <p:nvPr/>
          </p:nvSpPr>
          <p:spPr>
            <a:xfrm>
              <a:off x="1860676" y="1286734"/>
              <a:ext cx="25037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9" name="Right Arrow 158">
              <a:extLst>
                <a:ext uri="{FF2B5EF4-FFF2-40B4-BE49-F238E27FC236}">
                  <a16:creationId xmlns:a16="http://schemas.microsoft.com/office/drawing/2014/main" id="{5CA4BF24-793B-BF4B-9C8C-7B32CF689457}"/>
                </a:ext>
              </a:extLst>
            </p:cNvPr>
            <p:cNvSpPr/>
            <p:nvPr/>
          </p:nvSpPr>
          <p:spPr>
            <a:xfrm>
              <a:off x="3460134" y="1290365"/>
              <a:ext cx="25037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0" name="Right Arrow 159">
              <a:extLst>
                <a:ext uri="{FF2B5EF4-FFF2-40B4-BE49-F238E27FC236}">
                  <a16:creationId xmlns:a16="http://schemas.microsoft.com/office/drawing/2014/main" id="{21F7E48D-19DF-A946-985E-A204AFCFB95B}"/>
                </a:ext>
              </a:extLst>
            </p:cNvPr>
            <p:cNvSpPr/>
            <p:nvPr/>
          </p:nvSpPr>
          <p:spPr>
            <a:xfrm>
              <a:off x="4989715" y="1308189"/>
              <a:ext cx="25037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0EA405CF-D7AD-7548-B21A-6B58D4BD5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199530">
              <a:off x="5342571" y="723282"/>
              <a:ext cx="1134696" cy="1126904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27E1C148-411C-044C-947C-97817602B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428719">
              <a:off x="5342570" y="2011167"/>
              <a:ext cx="1134697" cy="1126904"/>
            </a:xfrm>
            <a:prstGeom prst="rect">
              <a:avLst/>
            </a:prstGeom>
            <a:scene3d>
              <a:camera prst="orthographicFront">
                <a:rot lat="10800000" lon="0" rev="0"/>
              </a:camera>
              <a:lightRig rig="threePt" dir="t"/>
            </a:scene3d>
          </p:spPr>
        </p:pic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E063410-98D7-FB4F-ACCC-CA9257764D79}"/>
                </a:ext>
              </a:extLst>
            </p:cNvPr>
            <p:cNvSpPr/>
            <p:nvPr/>
          </p:nvSpPr>
          <p:spPr>
            <a:xfrm>
              <a:off x="5369585" y="3123840"/>
              <a:ext cx="1569805" cy="106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E045593C-3BCC-1D4E-8425-793A80787DD7}"/>
                </a:ext>
              </a:extLst>
            </p:cNvPr>
            <p:cNvSpPr/>
            <p:nvPr/>
          </p:nvSpPr>
          <p:spPr>
            <a:xfrm>
              <a:off x="5229139" y="618552"/>
              <a:ext cx="1569806" cy="106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0EA1170-A6B4-3843-AB53-633F625B40E3}"/>
                </a:ext>
              </a:extLst>
            </p:cNvPr>
            <p:cNvSpPr/>
            <p:nvPr/>
          </p:nvSpPr>
          <p:spPr>
            <a:xfrm rot="5400000">
              <a:off x="4047688" y="1874586"/>
              <a:ext cx="2592518" cy="132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8BBEDFE-781C-1F4A-AA5F-A7D1B28B242B}"/>
                </a:ext>
              </a:extLst>
            </p:cNvPr>
            <p:cNvSpPr/>
            <p:nvPr/>
          </p:nvSpPr>
          <p:spPr>
            <a:xfrm rot="5400000">
              <a:off x="4038286" y="1865230"/>
              <a:ext cx="2592518" cy="132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72E15ED-684A-2348-B0F6-2AE18C430742}"/>
                </a:ext>
              </a:extLst>
            </p:cNvPr>
            <p:cNvSpPr/>
            <p:nvPr/>
          </p:nvSpPr>
          <p:spPr>
            <a:xfrm rot="5400000">
              <a:off x="5251899" y="1786132"/>
              <a:ext cx="2592518" cy="132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C32C527-4793-5847-A4D5-6991E5523460}"/>
                </a:ext>
              </a:extLst>
            </p:cNvPr>
            <p:cNvSpPr/>
            <p:nvPr/>
          </p:nvSpPr>
          <p:spPr>
            <a:xfrm>
              <a:off x="5322761" y="1866369"/>
              <a:ext cx="1333321" cy="1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325BD5AB-2069-D64F-8B40-A68AE109FAEA}"/>
              </a:ext>
            </a:extLst>
          </p:cNvPr>
          <p:cNvSpPr txBox="1"/>
          <p:nvPr/>
        </p:nvSpPr>
        <p:spPr>
          <a:xfrm>
            <a:off x="2167895" y="269495"/>
            <a:ext cx="1253021" cy="553990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/>
            <a:r>
              <a:rPr lang="en-US" sz="10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Crop fully black areas, keeping aspect ratio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355B1069-0513-8447-9292-E418ED869FE5}"/>
              </a:ext>
            </a:extLst>
          </p:cNvPr>
          <p:cNvSpPr txBox="1"/>
          <p:nvPr/>
        </p:nvSpPr>
        <p:spPr>
          <a:xfrm>
            <a:off x="3282491" y="269495"/>
            <a:ext cx="1683312" cy="715572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/>
            <a:r>
              <a:rPr lang="en-US" sz="10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Augment </a:t>
            </a:r>
            <a:r>
              <a:rPr lang="en-US" sz="1050" b="1" dirty="0" err="1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hflip</a:t>
            </a:r>
            <a:r>
              <a:rPr lang="en-US" sz="10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, </a:t>
            </a:r>
            <a:r>
              <a:rPr lang="en-US" sz="1050" b="1" dirty="0" err="1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vflip</a:t>
            </a:r>
            <a:r>
              <a:rPr lang="en-US" sz="10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, transpose, </a:t>
            </a:r>
            <a:r>
              <a:rPr lang="en-US" sz="1050" b="1" dirty="0" err="1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shiftscale</a:t>
            </a:r>
            <a:r>
              <a:rPr lang="en-US" sz="10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, brightness, resize-480 (</a:t>
            </a:r>
            <a:r>
              <a:rPr lang="en-US" sz="1050" b="1" dirty="0" err="1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albumentations</a:t>
            </a:r>
            <a:r>
              <a:rPr lang="en-US" sz="10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) </a:t>
            </a:r>
          </a:p>
        </p:txBody>
      </p: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35F53BD7-7EDD-EE47-91F2-ABAE15F9E801}"/>
              </a:ext>
            </a:extLst>
          </p:cNvPr>
          <p:cNvCxnSpPr>
            <a:cxnSpLocks/>
            <a:stCxn id="163" idx="2"/>
            <a:endCxn id="178" idx="1"/>
          </p:cNvCxnSpPr>
          <p:nvPr/>
        </p:nvCxnSpPr>
        <p:spPr>
          <a:xfrm rot="5400000">
            <a:off x="1705513" y="1667483"/>
            <a:ext cx="1060355" cy="3080912"/>
          </a:xfrm>
          <a:prstGeom prst="bentConnector4">
            <a:avLst>
              <a:gd name="adj1" fmla="val 18862"/>
              <a:gd name="adj2" fmla="val 105565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177">
            <a:extLst>
              <a:ext uri="{FF2B5EF4-FFF2-40B4-BE49-F238E27FC236}">
                <a16:creationId xmlns:a16="http://schemas.microsoft.com/office/drawing/2014/main" id="{5A478AA7-9B27-A244-B779-740B6D44578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234" y="3420675"/>
            <a:ext cx="3214630" cy="634880"/>
          </a:xfrm>
          <a:prstGeom prst="rect">
            <a:avLst/>
          </a:prstGeom>
        </p:spPr>
      </p:pic>
      <p:sp>
        <p:nvSpPr>
          <p:cNvPr id="181" name="Rectangle 180">
            <a:extLst>
              <a:ext uri="{FF2B5EF4-FFF2-40B4-BE49-F238E27FC236}">
                <a16:creationId xmlns:a16="http://schemas.microsoft.com/office/drawing/2014/main" id="{926D22B2-9EAF-644A-838E-574CA9762442}"/>
              </a:ext>
            </a:extLst>
          </p:cNvPr>
          <p:cNvSpPr/>
          <p:nvPr/>
        </p:nvSpPr>
        <p:spPr>
          <a:xfrm>
            <a:off x="1012833" y="4020080"/>
            <a:ext cx="2977634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Classifier : </a:t>
            </a:r>
          </a:p>
          <a:p>
            <a:pPr defTabSz="685800"/>
            <a:r>
              <a:rPr lang="en-US" sz="13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resnext101_32x8d_wsl</a:t>
            </a:r>
          </a:p>
          <a:p>
            <a:pPr defTabSz="685800"/>
            <a:r>
              <a:rPr lang="en-US" sz="900" b="1" dirty="0" err="1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facebookresearch</a:t>
            </a:r>
            <a:r>
              <a:rPr lang="en-US" sz="90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/WSL-Images</a:t>
            </a:r>
          </a:p>
          <a:p>
            <a:pPr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86025B34-4F1E-044C-AC09-88D0E01B76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7198" y="2373173"/>
            <a:ext cx="117186" cy="755196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B44A132F-A39C-3F46-88E9-04010F579E34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8957" y="4055556"/>
            <a:ext cx="1674328" cy="812461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C7C4DB2C-E44D-D84D-ADF9-7635A9B1549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7931" y="3381815"/>
            <a:ext cx="223832" cy="795350"/>
          </a:xfrm>
          <a:prstGeom prst="rect">
            <a:avLst/>
          </a:prstGeom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E6768FE0-70B8-5F44-B9CF-D95BE1D4139C}"/>
              </a:ext>
            </a:extLst>
          </p:cNvPr>
          <p:cNvSpPr/>
          <p:nvPr/>
        </p:nvSpPr>
        <p:spPr>
          <a:xfrm>
            <a:off x="4083615" y="3332096"/>
            <a:ext cx="999296" cy="900238"/>
          </a:xfrm>
          <a:prstGeom prst="rect">
            <a:avLst/>
          </a:prstGeom>
          <a:noFill/>
        </p:spPr>
        <p:txBody>
          <a:bodyPr wrap="none" lIns="68572" tIns="34286" rIns="68572" bIns="34286" rtlCol="0">
            <a:spAutoFit/>
          </a:bodyPr>
          <a:lstStyle/>
          <a:p>
            <a:pPr defTabSz="685800"/>
            <a:r>
              <a:rPr lang="en-US" sz="90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epidural</a:t>
            </a:r>
          </a:p>
          <a:p>
            <a:pPr defTabSz="685800"/>
            <a:r>
              <a:rPr lang="en-US" sz="90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Intraparenchymal</a:t>
            </a:r>
          </a:p>
          <a:p>
            <a:pPr defTabSz="685800"/>
            <a:r>
              <a:rPr lang="en-US" sz="90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Intraventricular</a:t>
            </a:r>
          </a:p>
          <a:p>
            <a:pPr defTabSz="685800"/>
            <a:r>
              <a:rPr lang="en-US" sz="90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Subarachnoid</a:t>
            </a:r>
          </a:p>
          <a:p>
            <a:pPr defTabSz="685800"/>
            <a:r>
              <a:rPr lang="en-US" sz="90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Subdural</a:t>
            </a:r>
          </a:p>
          <a:p>
            <a:pPr defTabSz="685800"/>
            <a:r>
              <a:rPr lang="en-US" sz="90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any </a:t>
            </a:r>
          </a:p>
        </p:txBody>
      </p: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19E77F1B-47C1-F948-9707-0C8DBDF04994}"/>
              </a:ext>
            </a:extLst>
          </p:cNvPr>
          <p:cNvSpPr/>
          <p:nvPr/>
        </p:nvSpPr>
        <p:spPr>
          <a:xfrm>
            <a:off x="3604458" y="3330506"/>
            <a:ext cx="130325" cy="944249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3" name="Rounded Rectangle 192">
            <a:extLst>
              <a:ext uri="{FF2B5EF4-FFF2-40B4-BE49-F238E27FC236}">
                <a16:creationId xmlns:a16="http://schemas.microsoft.com/office/drawing/2014/main" id="{6D118F0C-B382-DE44-8B85-A0B64A7FA535}"/>
              </a:ext>
            </a:extLst>
          </p:cNvPr>
          <p:cNvSpPr/>
          <p:nvPr/>
        </p:nvSpPr>
        <p:spPr>
          <a:xfrm>
            <a:off x="6128419" y="4009392"/>
            <a:ext cx="180752" cy="944249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F5998D9E-C9EF-1A41-82A2-3EECCB570BD0}"/>
              </a:ext>
            </a:extLst>
          </p:cNvPr>
          <p:cNvSpPr/>
          <p:nvPr/>
        </p:nvSpPr>
        <p:spPr>
          <a:xfrm>
            <a:off x="5824603" y="1150092"/>
            <a:ext cx="269605" cy="786027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180B8087-9B98-9045-AF6C-74A7F814C9C5}"/>
              </a:ext>
            </a:extLst>
          </p:cNvPr>
          <p:cNvSpPr/>
          <p:nvPr/>
        </p:nvSpPr>
        <p:spPr>
          <a:xfrm>
            <a:off x="4401112" y="2267265"/>
            <a:ext cx="269605" cy="944249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464787BF-34A8-D448-8D13-91ADAB46E75A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4670717" y="1947816"/>
            <a:ext cx="1222629" cy="791573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8CA64F1A-A065-A74B-8045-7BE10E514F63}"/>
              </a:ext>
            </a:extLst>
          </p:cNvPr>
          <p:cNvSpPr txBox="1"/>
          <p:nvPr/>
        </p:nvSpPr>
        <p:spPr>
          <a:xfrm>
            <a:off x="1155174" y="2888493"/>
            <a:ext cx="2337650" cy="553990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/>
            <a:r>
              <a:rPr lang="en-US" sz="10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Extract for train and test pre-logit layer of dim 2048 for each epoch with TTA (Original, </a:t>
            </a:r>
            <a:r>
              <a:rPr lang="en-US" sz="1050" b="1" dirty="0" err="1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Hflip</a:t>
            </a:r>
            <a:r>
              <a:rPr lang="en-US" sz="10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, Transpose)</a:t>
            </a:r>
          </a:p>
        </p:txBody>
      </p:sp>
      <p:pic>
        <p:nvPicPr>
          <p:cNvPr id="211" name="Picture 210">
            <a:extLst>
              <a:ext uri="{FF2B5EF4-FFF2-40B4-BE49-F238E27FC236}">
                <a16:creationId xmlns:a16="http://schemas.microsoft.com/office/drawing/2014/main" id="{1412AD01-B11A-5D46-91CF-F181703462D1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23" y="3486527"/>
            <a:ext cx="505233" cy="51082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D5ED590-00BE-3349-BDB0-ED693A3D0BE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7923" y="508518"/>
            <a:ext cx="1131826" cy="947435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051F819-E54C-AF41-ADD5-47EC84BEC7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0" y="492309"/>
            <a:ext cx="1131826" cy="947435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C15D45C-4689-8042-858D-BF302274E2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7352" y="500413"/>
            <a:ext cx="1131826" cy="947435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0EF741F-1F4C-8C42-B611-900079F9E6D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1227" y="566989"/>
            <a:ext cx="1131826" cy="947435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F474221-C53D-AF4C-83D5-2C16DF607A8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2782" y="699272"/>
            <a:ext cx="1131826" cy="947435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12D3D9D-A9DB-6E44-ABE4-B4F39D6BBF2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3432" y="828367"/>
            <a:ext cx="1173272" cy="1005505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87BEF7B0-AE5C-D549-8914-9872C72E574F}"/>
              </a:ext>
            </a:extLst>
          </p:cNvPr>
          <p:cNvCxnSpPr>
            <a:cxnSpLocks/>
            <a:stCxn id="191" idx="0"/>
            <a:endCxn id="196" idx="1"/>
          </p:cNvCxnSpPr>
          <p:nvPr/>
        </p:nvCxnSpPr>
        <p:spPr>
          <a:xfrm flipV="1">
            <a:off x="3669621" y="2739390"/>
            <a:ext cx="731491" cy="591116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EC496670-EE4E-0F45-90B2-8E19BB47BCFD}"/>
              </a:ext>
            </a:extLst>
          </p:cNvPr>
          <p:cNvSpPr txBox="1"/>
          <p:nvPr/>
        </p:nvSpPr>
        <p:spPr>
          <a:xfrm>
            <a:off x="7929696" y="3388841"/>
            <a:ext cx="903133" cy="415488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Also Sum embedding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902B6F8-C54D-0540-91F3-12FA1A4CA022}"/>
              </a:ext>
            </a:extLst>
          </p:cNvPr>
          <p:cNvSpPr txBox="1"/>
          <p:nvPr/>
        </p:nvSpPr>
        <p:spPr>
          <a:xfrm>
            <a:off x="7929696" y="1978729"/>
            <a:ext cx="1387929" cy="577071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Concatenate `current-next` and `current-previous` </a:t>
            </a:r>
          </a:p>
        </p:txBody>
      </p:sp>
    </p:spTree>
    <p:extLst>
      <p:ext uri="{BB962C8B-B14F-4D97-AF65-F5344CB8AC3E}">
        <p14:creationId xmlns:p14="http://schemas.microsoft.com/office/powerpoint/2010/main" val="342442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210C-9D17-BB4A-85F0-863B4192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Differentiators – vs other competitor’s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DBC0D-9530-7641-87D3-713404C3F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7" y="1369219"/>
            <a:ext cx="4048123" cy="305582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What we did well:</a:t>
            </a:r>
          </a:p>
          <a:p>
            <a:r>
              <a:rPr lang="en-US" dirty="0"/>
              <a:t>Removing image artifacts to focus on brain.</a:t>
            </a:r>
          </a:p>
          <a:p>
            <a:r>
              <a:rPr lang="en-US" dirty="0"/>
              <a:t>No `gut-feel` post processing; feed image model representation to LSTM let DL to decide on DL.</a:t>
            </a:r>
          </a:p>
          <a:p>
            <a:r>
              <a:rPr lang="en-US" dirty="0"/>
              <a:t>Beefy Image model, Beefy LSTM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22B28-0CDD-7E47-8100-DEDEA8D27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13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211790-E6CD-5143-B0EE-E15FB7CFBA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Benchmark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A4C256-B2CD-C747-9D4A-CBE2DB5B7A8E}"/>
              </a:ext>
            </a:extLst>
          </p:cNvPr>
          <p:cNvSpPr txBox="1">
            <a:spLocks/>
          </p:cNvSpPr>
          <p:nvPr/>
        </p:nvSpPr>
        <p:spPr bwMode="gray">
          <a:xfrm>
            <a:off x="4799690" y="1369219"/>
            <a:ext cx="4048123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2723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450"/>
              </a:spcAft>
              <a:buFont typeface="Arial" panose="020B0604020202020204" pitchFamily="34" charset="0"/>
              <a:buChar char="​"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1917" indent="-171917" algn="l" defTabSz="682723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0726" indent="-170726" algn="l" defTabSz="682723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42464" indent="-171917" algn="l" defTabSz="682723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12177" indent="-170726" algn="l" defTabSz="682723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2723" indent="-170726" algn="l" defTabSz="682723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82723" indent="-170726" algn="l" defTabSz="682723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2723" indent="-170726" algn="l" defTabSz="682723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82723" indent="-170726" algn="l" defTabSz="682723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What we missed and worked for others:</a:t>
            </a:r>
          </a:p>
          <a:p>
            <a:r>
              <a:rPr lang="en-US" dirty="0"/>
              <a:t>Much heavier augmentation. </a:t>
            </a:r>
          </a:p>
          <a:p>
            <a:r>
              <a:rPr lang="en-US" dirty="0"/>
              <a:t>A next stage to LSTM, take all LSTM outputs and feed to meta model.</a:t>
            </a:r>
          </a:p>
          <a:p>
            <a:r>
              <a:rPr lang="en-US" dirty="0"/>
              <a:t>Different types of windowing.</a:t>
            </a:r>
          </a:p>
          <a:p>
            <a:r>
              <a:rPr lang="en-US" dirty="0"/>
              <a:t>Many more image models (we only had 1 – but this is expensive).</a:t>
            </a:r>
          </a:p>
          <a:p>
            <a:r>
              <a:rPr lang="en-US" dirty="0"/>
              <a:t>Diverse image models exposing cuts of slices from images along z-axis</a:t>
            </a:r>
          </a:p>
        </p:txBody>
      </p:sp>
    </p:spTree>
    <p:extLst>
      <p:ext uri="{BB962C8B-B14F-4D97-AF65-F5344CB8AC3E}">
        <p14:creationId xmlns:p14="http://schemas.microsoft.com/office/powerpoint/2010/main" val="1246504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D435-2E84-B54B-8A00-72B4DE282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5BC07-1D60-0541-845E-DA941CCEE0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3562350"/>
            <a:ext cx="3829052" cy="866780"/>
          </a:xfrm>
        </p:spPr>
        <p:txBody>
          <a:bodyPr/>
          <a:lstStyle/>
          <a:p>
            <a:r>
              <a:rPr lang="en-US" b="1" dirty="0"/>
              <a:t>Dmitry </a:t>
            </a:r>
            <a:r>
              <a:rPr lang="en-US" b="1" dirty="0" err="1"/>
              <a:t>Larko</a:t>
            </a:r>
            <a:r>
              <a:rPr lang="en-US" dirty="0"/>
              <a:t> is a Senior Data Scientist who works on automatization of machine learning tasks (</a:t>
            </a:r>
            <a:r>
              <a:rPr lang="en-US" dirty="0" err="1"/>
              <a:t>AutoML</a:t>
            </a:r>
            <a:r>
              <a:rPr lang="en-US" dirty="0"/>
              <a:t>). Dmitry has a wide expertise in classical ML and Deep Learning.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CFFBE-798F-C240-BB3C-835E96837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1217" y="3562350"/>
            <a:ext cx="3923364" cy="866780"/>
          </a:xfrm>
        </p:spPr>
        <p:txBody>
          <a:bodyPr/>
          <a:lstStyle/>
          <a:p>
            <a:r>
              <a:rPr lang="en-US" b="1" dirty="0"/>
              <a:t>Darragh Hanley </a:t>
            </a:r>
            <a:r>
              <a:rPr lang="en-US" dirty="0"/>
              <a:t>is an AI engineer at Optum focused on deep learning to improve health outcomes. He also lectures at Berkeley MIDS program.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EF727-23A0-DC4F-98CF-89B9D150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2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AF1C0D-359F-8F45-8107-40A0D8EAD2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0" y="983797"/>
            <a:ext cx="2418084" cy="240030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4F17F-CAE0-734A-9B94-6A1B0EDB21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8245" y="983797"/>
            <a:ext cx="2412527" cy="240030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98725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0E63-4AA3-B749-BAF8-693AED27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93A7-8C48-8345-862E-C178D2F67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Cropping and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Image Classification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GAP Layer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Sequential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Bagging</a:t>
            </a:r>
          </a:p>
          <a:p>
            <a:pPr marL="285750" indent="-28575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3E889-A53B-AF42-80B7-170518781B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Hardware : </a:t>
            </a:r>
          </a:p>
          <a:p>
            <a:pPr marL="0" lvl="1" indent="0">
              <a:buNone/>
            </a:pPr>
            <a:r>
              <a:rPr lang="en-US" sz="1400" dirty="0"/>
              <a:t>	Ubuntu 16.04 LTS (512 GB boot disk)</a:t>
            </a:r>
            <a:br>
              <a:rPr lang="en-US" sz="1400" dirty="0"/>
            </a:br>
            <a:r>
              <a:rPr lang="en-US" sz="1400" dirty="0"/>
              <a:t>	Single Node of 4 x NVIDIA Tesla V100</a:t>
            </a:r>
            <a:br>
              <a:rPr lang="en-US" sz="1400" dirty="0"/>
            </a:br>
            <a:r>
              <a:rPr lang="en-US" sz="1400" dirty="0"/>
              <a:t>	16 GB memory per GPU</a:t>
            </a:r>
            <a:br>
              <a:rPr lang="en-US" sz="1400" dirty="0"/>
            </a:br>
            <a:r>
              <a:rPr lang="en-US" sz="1400" dirty="0"/>
              <a:t>	4x 1.92 TB SSD RAID 0</a:t>
            </a:r>
            <a:br>
              <a:rPr lang="en-US" sz="1400" dirty="0"/>
            </a:br>
            <a:r>
              <a:rPr lang="en-US" sz="1400" dirty="0"/>
              <a:t>	Dual 20-core Intel® Xeon®</a:t>
            </a:r>
            <a:br>
              <a:rPr lang="en-US" sz="1400" dirty="0"/>
            </a:br>
            <a:r>
              <a:rPr lang="en-US" sz="1400" dirty="0"/>
              <a:t>	E5-2698 v4 2.2 GHz</a:t>
            </a:r>
          </a:p>
          <a:p>
            <a:r>
              <a:rPr lang="en-US" dirty="0"/>
              <a:t>Software : </a:t>
            </a:r>
          </a:p>
          <a:p>
            <a:pPr marL="0" lvl="1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Pytorch</a:t>
            </a:r>
            <a:r>
              <a:rPr lang="en-US" sz="1400" dirty="0"/>
              <a:t>, Python, Docker, </a:t>
            </a:r>
            <a:r>
              <a:rPr lang="en-US" sz="1400" dirty="0" err="1"/>
              <a:t>Albumentations</a:t>
            </a:r>
            <a:r>
              <a:rPr lang="en-US" sz="1400" dirty="0"/>
              <a:t>, 	</a:t>
            </a:r>
            <a:r>
              <a:rPr lang="en-US" sz="1400" dirty="0" err="1"/>
              <a:t>pretrainedmodels</a:t>
            </a:r>
            <a:r>
              <a:rPr lang="en-US" sz="1400" dirty="0"/>
              <a:t>, Scikit-learn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A7294-A344-5B48-9BBA-1143892A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B48808-CA0E-D547-806A-D92809840FB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DCCAAC-4CF2-0840-A835-437AB80DF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075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0E63-4AA3-B749-BAF8-693AED27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93A7-8C48-8345-862E-C178D2F67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8" y="1369224"/>
            <a:ext cx="3608028" cy="30599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Cropping and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 Classification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GAP Layer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Sequential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Bagging</a:t>
            </a:r>
          </a:p>
          <a:p>
            <a:pPr marL="285750" indent="-285750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A5EDC1-2DE1-474D-BEBC-8BEB928208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026" y="2640388"/>
            <a:ext cx="1232990" cy="23634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A7294-A344-5B48-9BBA-1143892A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1474" y="4865274"/>
            <a:ext cx="437560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4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0AFFEA-57E1-0E4E-B898-B3084955DE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933" y="2640388"/>
            <a:ext cx="1215620" cy="23492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AFC324-8EB7-E04D-A316-049A29DD8937}"/>
              </a:ext>
            </a:extLst>
          </p:cNvPr>
          <p:cNvSpPr/>
          <p:nvPr/>
        </p:nvSpPr>
        <p:spPr>
          <a:xfrm>
            <a:off x="4267200" y="971551"/>
            <a:ext cx="459105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tlas Grotesk"/>
              </a:rPr>
              <a:t>There are at least </a:t>
            </a:r>
            <a:r>
              <a:rPr lang="en-US" sz="1400" b="1" dirty="0">
                <a:latin typeface="Atlas Grotesk"/>
              </a:rPr>
              <a:t>5 windows</a:t>
            </a:r>
            <a:r>
              <a:rPr lang="en-US" sz="1400" dirty="0">
                <a:latin typeface="Atlas Grotesk"/>
              </a:rPr>
              <a:t> that a radiologist goes through for each scan.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Atlas Grotesk"/>
              </a:rPr>
              <a:t>Brain Matter window : W:80 L:40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Atlas Grotesk"/>
              </a:rPr>
              <a:t>Blood/subdural window: W:130-300 L:50-100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Atlas Grotesk"/>
              </a:rPr>
              <a:t>Soft tissue window: W:350–400 L:20–60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Atlas Grotesk"/>
              </a:rPr>
              <a:t>Bone window: W:2800 L:600</a:t>
            </a:r>
          </a:p>
          <a:p>
            <a:pPr>
              <a:buFont typeface="+mj-lt"/>
              <a:buAutoNum type="arabicPeriod"/>
            </a:pPr>
            <a:r>
              <a:rPr lang="en-US" sz="1400" dirty="0">
                <a:latin typeface="Atlas Grotesk"/>
              </a:rPr>
              <a:t>Grey-white differentiation window: W:8 L:32 or W:40 L:40</a:t>
            </a:r>
            <a:endParaRPr lang="en-US" sz="1400" b="0" i="0" dirty="0">
              <a:effectLst/>
              <a:latin typeface="Atlas Grotesk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211F6CC-83DB-344E-8C2D-9BA87D5F1C20}"/>
              </a:ext>
            </a:extLst>
          </p:cNvPr>
          <p:cNvSpPr/>
          <p:nvPr/>
        </p:nvSpPr>
        <p:spPr>
          <a:xfrm>
            <a:off x="5591283" y="2800350"/>
            <a:ext cx="182702" cy="84404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EA1F1CE-1590-D549-BC3F-005A4E1E6B8D}"/>
              </a:ext>
            </a:extLst>
          </p:cNvPr>
          <p:cNvSpPr/>
          <p:nvPr/>
        </p:nvSpPr>
        <p:spPr>
          <a:xfrm>
            <a:off x="4663858" y="2811348"/>
            <a:ext cx="757090" cy="833042"/>
          </a:xfrm>
          <a:prstGeom prst="cube">
            <a:avLst>
              <a:gd name="adj" fmla="val 2584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 defTabSz="685800"/>
            <a:r>
              <a:rPr lang="en-US" sz="1350" dirty="0" err="1">
                <a:solidFill>
                  <a:prstClr val="white"/>
                </a:solidFill>
                <a:latin typeface="Calibri" panose="020F0502020204030204"/>
              </a:rPr>
              <a:t>Dicom</a:t>
            </a: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File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89987C-D23C-2A45-AF6E-323A9775719D}"/>
              </a:ext>
            </a:extLst>
          </p:cNvPr>
          <p:cNvSpPr/>
          <p:nvPr/>
        </p:nvSpPr>
        <p:spPr>
          <a:xfrm>
            <a:off x="4267199" y="4086938"/>
            <a:ext cx="1034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tlas Grotesk"/>
              </a:rPr>
              <a:t>Credits </a:t>
            </a:r>
          </a:p>
          <a:p>
            <a:r>
              <a:rPr lang="en-US" sz="1200" dirty="0">
                <a:latin typeface="Atlas Grotesk"/>
              </a:rPr>
              <a:t>@</a:t>
            </a:r>
            <a:r>
              <a:rPr lang="en-US" sz="1200" dirty="0" err="1">
                <a:latin typeface="Atlas Grotesk"/>
              </a:rPr>
              <a:t>DavidTang</a:t>
            </a:r>
            <a:endParaRPr lang="en-US" sz="1200" dirty="0">
              <a:latin typeface="Atlas Grotesk"/>
            </a:endParaRPr>
          </a:p>
          <a:p>
            <a:r>
              <a:rPr lang="en-US" sz="1200" dirty="0">
                <a:latin typeface="Atlas Grotesk"/>
              </a:rPr>
              <a:t>@</a:t>
            </a:r>
            <a:r>
              <a:rPr lang="en-US" sz="1200" dirty="0" err="1">
                <a:latin typeface="Atlas Grotesk"/>
              </a:rPr>
              <a:t>appian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49113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0E63-4AA3-B749-BAF8-693AED27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93A7-8C48-8345-862E-C178D2F67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8" y="1369224"/>
            <a:ext cx="3608028" cy="30599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Cropping and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 Classification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GAP Layer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Sequential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Bagging</a:t>
            </a:r>
          </a:p>
          <a:p>
            <a:pPr marL="285750" indent="-285750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AFC324-8EB7-E04D-A316-049A29DD8937}"/>
              </a:ext>
            </a:extLst>
          </p:cNvPr>
          <p:cNvSpPr/>
          <p:nvPr/>
        </p:nvSpPr>
        <p:spPr>
          <a:xfrm>
            <a:off x="4267200" y="971551"/>
            <a:ext cx="459105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tlas Grotesk"/>
              </a:rPr>
              <a:t>Used the </a:t>
            </a:r>
            <a:r>
              <a:rPr lang="en-US" sz="1400" dirty="0" err="1">
                <a:latin typeface="Atlas Grotesk"/>
              </a:rPr>
              <a:t>albumentations</a:t>
            </a:r>
            <a:r>
              <a:rPr lang="en-US" sz="1400" dirty="0">
                <a:latin typeface="Atlas Grotesk"/>
              </a:rPr>
              <a:t> library</a:t>
            </a:r>
          </a:p>
          <a:p>
            <a:r>
              <a:rPr lang="en-US" sz="1400" dirty="0">
                <a:latin typeface="Atlas Grotesk"/>
              </a:rPr>
              <a:t>Crop all black areas, keep aspect ratio. </a:t>
            </a:r>
          </a:p>
          <a:p>
            <a:r>
              <a:rPr lang="en-US" sz="1400" dirty="0">
                <a:latin typeface="Atlas Grotesk"/>
              </a:rPr>
              <a:t>We performed the following augmentations,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Atlas Grotesk"/>
              </a:rPr>
              <a:t>HorizontalFlip</a:t>
            </a:r>
            <a:endParaRPr lang="en-US" sz="1400" dirty="0">
              <a:latin typeface="Atlas Grotes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Atlas Grotesk"/>
              </a:rPr>
              <a:t>ShiftScaleRotate</a:t>
            </a:r>
            <a:endParaRPr lang="en-US" sz="1400" dirty="0">
              <a:latin typeface="Atlas Grotes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tlas Grotesk"/>
              </a:rPr>
              <a:t>Transpose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Atlas Grotesk"/>
              </a:rPr>
              <a:t>Normalise</a:t>
            </a:r>
            <a:endParaRPr lang="en-US" sz="1400" dirty="0">
              <a:latin typeface="Atlas Grotesk"/>
            </a:endParaRPr>
          </a:p>
          <a:p>
            <a:pPr lvl="2"/>
            <a:r>
              <a:rPr lang="en-US" sz="1400" dirty="0" err="1">
                <a:latin typeface="Atlas Grotesk"/>
              </a:rPr>
              <a:t>mean_img</a:t>
            </a:r>
            <a:r>
              <a:rPr lang="en-US" sz="1400" dirty="0">
                <a:latin typeface="Atlas Grotesk"/>
              </a:rPr>
              <a:t> = [0.2236, 0.1819, 0.2523]</a:t>
            </a:r>
          </a:p>
          <a:p>
            <a:pPr lvl="2"/>
            <a:r>
              <a:rPr lang="en-US" sz="1400" dirty="0" err="1">
                <a:latin typeface="Atlas Grotesk"/>
              </a:rPr>
              <a:t>std_img</a:t>
            </a:r>
            <a:r>
              <a:rPr lang="en-US" sz="1400" dirty="0">
                <a:latin typeface="Atlas Grotesk"/>
              </a:rPr>
              <a:t> = [0.3245, 0.2956, 0.3133]</a:t>
            </a:r>
          </a:p>
          <a:p>
            <a:endParaRPr lang="en-US" sz="1400" dirty="0">
              <a:latin typeface="Atlas Grotesk"/>
            </a:endParaRPr>
          </a:p>
          <a:p>
            <a:endParaRPr lang="en-US" sz="1400" dirty="0">
              <a:latin typeface="Atlas Grotesk"/>
            </a:endParaRPr>
          </a:p>
          <a:p>
            <a:endParaRPr lang="en-US" sz="1400" dirty="0">
              <a:latin typeface="Atlas Grotesk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C243F6-D9EF-784C-A4F2-54DF5E876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970391"/>
            <a:ext cx="952500" cy="4699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CD733FE-20D9-0349-A7B1-5CA6BC496526}"/>
              </a:ext>
            </a:extLst>
          </p:cNvPr>
          <p:cNvGrpSpPr/>
          <p:nvPr/>
        </p:nvGrpSpPr>
        <p:grpSpPr>
          <a:xfrm>
            <a:off x="5006497" y="3181350"/>
            <a:ext cx="3165952" cy="1867992"/>
            <a:chOff x="2273406" y="555958"/>
            <a:chExt cx="4665984" cy="268097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6C59860-E302-E245-BBEB-DED4F92ED252}"/>
                </a:ext>
              </a:extLst>
            </p:cNvPr>
            <p:cNvSpPr/>
            <p:nvPr/>
          </p:nvSpPr>
          <p:spPr>
            <a:xfrm>
              <a:off x="5369930" y="2005085"/>
              <a:ext cx="1131286" cy="113906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93988D2-CA1A-8C46-BA1A-07915DAE73D5}"/>
                </a:ext>
              </a:extLst>
            </p:cNvPr>
            <p:cNvSpPr/>
            <p:nvPr/>
          </p:nvSpPr>
          <p:spPr>
            <a:xfrm>
              <a:off x="5369930" y="710873"/>
              <a:ext cx="1131286" cy="113906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DDBEE2-F5C1-6F4A-BFB9-F76194641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73406" y="723282"/>
              <a:ext cx="1138777" cy="112690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C86D69F-651D-B941-BECB-9120CA89B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73406" y="2011167"/>
              <a:ext cx="1138777" cy="112690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A2B975-3FEB-0B4E-846D-479F6797D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00125" y="723282"/>
              <a:ext cx="1134696" cy="112690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76AC6A-76E8-EA40-BAF6-12D700592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00124" y="2011167"/>
              <a:ext cx="1134697" cy="1126904"/>
            </a:xfrm>
            <a:prstGeom prst="rect">
              <a:avLst/>
            </a:prstGeom>
          </p:spPr>
        </p:pic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1C6BB610-0216-8045-817A-666565821A72}"/>
                </a:ext>
              </a:extLst>
            </p:cNvPr>
            <p:cNvSpPr/>
            <p:nvPr/>
          </p:nvSpPr>
          <p:spPr>
            <a:xfrm>
              <a:off x="3460134" y="1290365"/>
              <a:ext cx="25037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B2516859-893E-1145-A07C-A3C9CA214CE2}"/>
                </a:ext>
              </a:extLst>
            </p:cNvPr>
            <p:cNvSpPr/>
            <p:nvPr/>
          </p:nvSpPr>
          <p:spPr>
            <a:xfrm>
              <a:off x="4989715" y="1308189"/>
              <a:ext cx="25037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A9D3DA0-ADB0-0344-BD2F-6970340CA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199530">
              <a:off x="5342571" y="723282"/>
              <a:ext cx="1134696" cy="1126904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BD94493-0A08-D94D-A7AA-65B8DE65C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428719">
              <a:off x="5342570" y="2011167"/>
              <a:ext cx="1134697" cy="1126904"/>
            </a:xfrm>
            <a:prstGeom prst="rect">
              <a:avLst/>
            </a:prstGeom>
            <a:scene3d>
              <a:camera prst="orthographicFront">
                <a:rot lat="10800000" lon="0" rev="0"/>
              </a:camera>
              <a:lightRig rig="threePt" dir="t"/>
            </a:scene3d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91A622-8E27-4F40-B8CC-56135980E265}"/>
                </a:ext>
              </a:extLst>
            </p:cNvPr>
            <p:cNvSpPr/>
            <p:nvPr/>
          </p:nvSpPr>
          <p:spPr>
            <a:xfrm>
              <a:off x="5369585" y="3123840"/>
              <a:ext cx="1569805" cy="106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DC3C5EF-8AA1-F24E-A043-CC02F659534D}"/>
                </a:ext>
              </a:extLst>
            </p:cNvPr>
            <p:cNvSpPr/>
            <p:nvPr/>
          </p:nvSpPr>
          <p:spPr>
            <a:xfrm>
              <a:off x="5229139" y="618552"/>
              <a:ext cx="1569806" cy="106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3850AD-3A0F-7447-9C0B-4889D42949A7}"/>
                </a:ext>
              </a:extLst>
            </p:cNvPr>
            <p:cNvSpPr/>
            <p:nvPr/>
          </p:nvSpPr>
          <p:spPr>
            <a:xfrm rot="5400000">
              <a:off x="4047688" y="1874586"/>
              <a:ext cx="2592518" cy="132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A158449-3B81-7544-86A1-36466F422158}"/>
                </a:ext>
              </a:extLst>
            </p:cNvPr>
            <p:cNvSpPr/>
            <p:nvPr/>
          </p:nvSpPr>
          <p:spPr>
            <a:xfrm rot="5400000">
              <a:off x="4038286" y="1865230"/>
              <a:ext cx="2592518" cy="132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D9CD01-F846-9D43-9462-057CD5341634}"/>
                </a:ext>
              </a:extLst>
            </p:cNvPr>
            <p:cNvSpPr/>
            <p:nvPr/>
          </p:nvSpPr>
          <p:spPr>
            <a:xfrm rot="5400000">
              <a:off x="5251899" y="1786132"/>
              <a:ext cx="2592518" cy="132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364BE9-DEAB-7F4D-9100-1AC0FC144CCD}"/>
                </a:ext>
              </a:extLst>
            </p:cNvPr>
            <p:cNvSpPr/>
            <p:nvPr/>
          </p:nvSpPr>
          <p:spPr>
            <a:xfrm>
              <a:off x="5322761" y="1866369"/>
              <a:ext cx="1333321" cy="1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313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0E63-4AA3-B749-BAF8-693AED27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93A7-8C48-8345-862E-C178D2F67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8" y="1369224"/>
            <a:ext cx="3608028" cy="30599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Cropping and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Image Classification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GAP Layer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Sequential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Bagging</a:t>
            </a:r>
          </a:p>
          <a:p>
            <a:pPr marL="285750" indent="-285750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AFC324-8EB7-E04D-A316-049A29DD8937}"/>
              </a:ext>
            </a:extLst>
          </p:cNvPr>
          <p:cNvSpPr/>
          <p:nvPr/>
        </p:nvSpPr>
        <p:spPr>
          <a:xfrm>
            <a:off x="4267200" y="971551"/>
            <a:ext cx="45910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tlas Grotesk"/>
              </a:rPr>
              <a:t>Exploring the Limits of Weakly Supervised Pretraining,</a:t>
            </a:r>
          </a:p>
          <a:p>
            <a:r>
              <a:rPr lang="en-US" sz="1400" dirty="0">
                <a:latin typeface="Atlas Grotesk"/>
              </a:rPr>
              <a:t>Dhruv Mahajan and Ross </a:t>
            </a:r>
            <a:r>
              <a:rPr lang="en-US" sz="1400" dirty="0" err="1">
                <a:latin typeface="Atlas Grotesk"/>
              </a:rPr>
              <a:t>Girshick</a:t>
            </a:r>
            <a:r>
              <a:rPr lang="en-US" sz="1400" dirty="0">
                <a:latin typeface="Atlas Grotesk"/>
              </a:rPr>
              <a:t> and Vignesh Ramanathan and </a:t>
            </a:r>
            <a:r>
              <a:rPr lang="en-US" sz="1400" dirty="0" err="1">
                <a:latin typeface="Atlas Grotesk"/>
              </a:rPr>
              <a:t>Kaiming</a:t>
            </a:r>
            <a:r>
              <a:rPr lang="en-US" sz="1400" dirty="0">
                <a:latin typeface="Atlas Grotesk"/>
              </a:rPr>
              <a:t> He and Manohar </a:t>
            </a:r>
            <a:r>
              <a:rPr lang="en-US" sz="1400" dirty="0" err="1">
                <a:latin typeface="Atlas Grotesk"/>
              </a:rPr>
              <a:t>Paluri</a:t>
            </a:r>
            <a:r>
              <a:rPr lang="en-US" sz="1400" dirty="0">
                <a:latin typeface="Atlas Grotesk"/>
              </a:rPr>
              <a:t> and </a:t>
            </a:r>
            <a:r>
              <a:rPr lang="en-US" sz="1400" dirty="0" err="1">
                <a:latin typeface="Atlas Grotesk"/>
              </a:rPr>
              <a:t>Yixuan</a:t>
            </a:r>
            <a:r>
              <a:rPr lang="en-US" sz="1400" dirty="0">
                <a:latin typeface="Atlas Grotesk"/>
              </a:rPr>
              <a:t> Li and Ashwin </a:t>
            </a:r>
            <a:r>
              <a:rPr lang="en-US" sz="1400" dirty="0" err="1">
                <a:latin typeface="Atlas Grotesk"/>
              </a:rPr>
              <a:t>Bharambe</a:t>
            </a:r>
            <a:r>
              <a:rPr lang="en-US" sz="1400" dirty="0">
                <a:latin typeface="Atlas Grotesk"/>
              </a:rPr>
              <a:t> and Laurens van der </a:t>
            </a:r>
            <a:r>
              <a:rPr lang="en-US" sz="1400" dirty="0" err="1">
                <a:latin typeface="Atlas Grotesk"/>
              </a:rPr>
              <a:t>Maaten</a:t>
            </a:r>
            <a:r>
              <a:rPr lang="en-US" sz="1400" dirty="0">
                <a:latin typeface="Atlas Grotesk"/>
              </a:rPr>
              <a:t>, 2018, </a:t>
            </a:r>
          </a:p>
          <a:p>
            <a:r>
              <a:rPr lang="en-US" sz="1400" dirty="0">
                <a:latin typeface="Atlas Grotesk"/>
              </a:rPr>
              <a:t>1805.00932,arXiv</a:t>
            </a:r>
            <a:endParaRPr lang="en-US" sz="1400" b="0" i="0" dirty="0">
              <a:effectLst/>
              <a:latin typeface="Atlas Grotesk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BE769C-C8BF-4549-8739-5CCA9700E585}"/>
              </a:ext>
            </a:extLst>
          </p:cNvPr>
          <p:cNvSpPr/>
          <p:nvPr/>
        </p:nvSpPr>
        <p:spPr>
          <a:xfrm>
            <a:off x="4267200" y="4206161"/>
            <a:ext cx="1676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tlas Grotesk"/>
              </a:rPr>
              <a:t>Credits </a:t>
            </a:r>
          </a:p>
          <a:p>
            <a:r>
              <a:rPr lang="en-US" sz="1200" dirty="0">
                <a:latin typeface="Atlas Grotesk"/>
              </a:rPr>
              <a:t>@</a:t>
            </a:r>
            <a:r>
              <a:rPr lang="en-US" sz="1200" dirty="0" err="1">
                <a:latin typeface="Atlas Grotesk"/>
              </a:rPr>
              <a:t>facebookresearch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7A55C2-8693-2D47-A8D2-F107C8B9A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1" y="1946535"/>
            <a:ext cx="2553066" cy="2721291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6ACFE1CE-B025-5645-ADF6-C75B54C69170}"/>
              </a:ext>
            </a:extLst>
          </p:cNvPr>
          <p:cNvSpPr/>
          <p:nvPr/>
        </p:nvSpPr>
        <p:spPr>
          <a:xfrm>
            <a:off x="6572002" y="2800350"/>
            <a:ext cx="362197" cy="762000"/>
          </a:xfrm>
          <a:prstGeom prst="frame">
            <a:avLst>
              <a:gd name="adj1" fmla="val 87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104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0E63-4AA3-B749-BAF8-693AED27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93A7-8C48-8345-862E-C178D2F67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8" y="1369224"/>
            <a:ext cx="3608028" cy="30599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Cropping and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 Classification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GAP Layer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Sequential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Bagging</a:t>
            </a:r>
          </a:p>
          <a:p>
            <a:pPr marL="285750" indent="-28575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551BA-CAD6-FB4C-A1C6-91BC04B476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8377" y="4017058"/>
            <a:ext cx="4539875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B6C841-9402-834E-8EFE-A3E2AC79A8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1279328"/>
            <a:ext cx="2485103" cy="263653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A661648-3832-2043-9F85-A8EE26D47A99}"/>
              </a:ext>
            </a:extLst>
          </p:cNvPr>
          <p:cNvGrpSpPr/>
          <p:nvPr/>
        </p:nvGrpSpPr>
        <p:grpSpPr>
          <a:xfrm>
            <a:off x="7141906" y="1200761"/>
            <a:ext cx="1342922" cy="2438400"/>
            <a:chOff x="6781800" y="285750"/>
            <a:chExt cx="2144855" cy="44698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73126B-853F-1F4D-A02A-0E23FABE4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4866" y="3283801"/>
              <a:ext cx="1471788" cy="147178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352DD7-07FD-F04B-B0D7-5111159CC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2" y="1789102"/>
              <a:ext cx="1467232" cy="146723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3CAF10-554F-2C49-BF3C-BDB60B505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9423" y="285750"/>
              <a:ext cx="1467232" cy="1467232"/>
            </a:xfrm>
            <a:prstGeom prst="rect">
              <a:avLst/>
            </a:prstGeom>
          </p:spPr>
        </p:pic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B360028C-E859-5C48-AC55-14E205E076ED}"/>
                </a:ext>
              </a:extLst>
            </p:cNvPr>
            <p:cNvSpPr/>
            <p:nvPr/>
          </p:nvSpPr>
          <p:spPr>
            <a:xfrm rot="10800000">
              <a:off x="6821223" y="1612547"/>
              <a:ext cx="207345" cy="121003"/>
            </a:xfrm>
            <a:prstGeom prst="leftBrace">
              <a:avLst/>
            </a:prstGeom>
            <a:ln w="127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/>
                </a:solidFill>
              </a:endParaRP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BE5FA886-3E32-724E-B2FC-5851B151AF18}"/>
                </a:ext>
              </a:extLst>
            </p:cNvPr>
            <p:cNvSpPr/>
            <p:nvPr/>
          </p:nvSpPr>
          <p:spPr>
            <a:xfrm rot="10800000">
              <a:off x="6781800" y="2374547"/>
              <a:ext cx="207345" cy="121003"/>
            </a:xfrm>
            <a:prstGeom prst="leftBrace">
              <a:avLst/>
            </a:prstGeom>
            <a:ln w="127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/>
                </a:solidFill>
              </a:endParaRPr>
            </a:p>
          </p:txBody>
        </p: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700B1C6B-7E05-6D4C-AC36-7D5F468B45B3}"/>
                </a:ext>
              </a:extLst>
            </p:cNvPr>
            <p:cNvSpPr/>
            <p:nvPr/>
          </p:nvSpPr>
          <p:spPr>
            <a:xfrm rot="10800000">
              <a:off x="6803055" y="3288947"/>
              <a:ext cx="207345" cy="121003"/>
            </a:xfrm>
            <a:prstGeom prst="leftBrace">
              <a:avLst/>
            </a:prstGeom>
            <a:ln w="127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2AD1067-E7F3-1840-B846-E15F6BEE5D5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1673048"/>
              <a:ext cx="362832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167E87-EE2B-5449-9D37-77CA64BD13C1}"/>
                </a:ext>
              </a:extLst>
            </p:cNvPr>
            <p:cNvCxnSpPr>
              <a:cxnSpLocks/>
            </p:cNvCxnSpPr>
            <p:nvPr/>
          </p:nvCxnSpPr>
          <p:spPr>
            <a:xfrm>
              <a:off x="6989145" y="2435048"/>
              <a:ext cx="362832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3080976-D0EC-9F4F-BC8E-C01243F4F203}"/>
                </a:ext>
              </a:extLst>
            </p:cNvPr>
            <p:cNvCxnSpPr>
              <a:cxnSpLocks/>
            </p:cNvCxnSpPr>
            <p:nvPr/>
          </p:nvCxnSpPr>
          <p:spPr>
            <a:xfrm>
              <a:off x="6989145" y="3349448"/>
              <a:ext cx="362832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28BB3DF-907D-C64F-9C6C-0D2FF5D38085}"/>
              </a:ext>
            </a:extLst>
          </p:cNvPr>
          <p:cNvSpPr txBox="1"/>
          <p:nvPr/>
        </p:nvSpPr>
        <p:spPr>
          <a:xfrm>
            <a:off x="5638800" y="872044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Clinical Diagnosis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0CBB9B8F-D639-F740-9F8F-471FC919BDCE}"/>
              </a:ext>
            </a:extLst>
          </p:cNvPr>
          <p:cNvSpPr/>
          <p:nvPr/>
        </p:nvSpPr>
        <p:spPr>
          <a:xfrm rot="5400000">
            <a:off x="6288032" y="387891"/>
            <a:ext cx="119837" cy="1570703"/>
          </a:xfrm>
          <a:prstGeom prst="leftBrac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BCB007-24E0-6C42-B877-60E877D8352F}"/>
              </a:ext>
            </a:extLst>
          </p:cNvPr>
          <p:cNvSpPr txBox="1"/>
          <p:nvPr/>
        </p:nvSpPr>
        <p:spPr>
          <a:xfrm>
            <a:off x="4724399" y="895350"/>
            <a:ext cx="1219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Time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A34F765-C3B3-314A-9D29-8599A0F550A6}"/>
              </a:ext>
            </a:extLst>
          </p:cNvPr>
          <p:cNvSpPr/>
          <p:nvPr/>
        </p:nvSpPr>
        <p:spPr>
          <a:xfrm rot="5400000">
            <a:off x="5118586" y="894844"/>
            <a:ext cx="96531" cy="580103"/>
          </a:xfrm>
          <a:prstGeom prst="leftBrac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820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>
            <a:extLst>
              <a:ext uri="{FF2B5EF4-FFF2-40B4-BE49-F238E27FC236}">
                <a16:creationId xmlns:a16="http://schemas.microsoft.com/office/drawing/2014/main" id="{74287B2C-EA46-2F43-9022-3A5599112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036" y="3576599"/>
            <a:ext cx="1669791" cy="1088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E40E63-4AA3-B749-BAF8-693AED27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93A7-8C48-8345-862E-C178D2F67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Cropping and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 Classification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GAP Layer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Sequential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Bagging</a:t>
            </a:r>
          </a:p>
          <a:p>
            <a:pPr marL="285750" indent="-285750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A7294-A344-5B48-9BBA-1143892A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8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B48808-CA0E-D547-806A-D92809840FB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854655D-6B83-7E4B-9ED0-CD8AE30DD792}"/>
              </a:ext>
            </a:extLst>
          </p:cNvPr>
          <p:cNvSpPr/>
          <p:nvPr/>
        </p:nvSpPr>
        <p:spPr>
          <a:xfrm>
            <a:off x="5147135" y="1161927"/>
            <a:ext cx="2842828" cy="1191809"/>
          </a:xfrm>
          <a:prstGeom prst="roundRect">
            <a:avLst>
              <a:gd name="adj" fmla="val 4209"/>
            </a:avLst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0999D4B-12AA-F24B-BF4F-FB5DF4742F90}"/>
              </a:ext>
            </a:extLst>
          </p:cNvPr>
          <p:cNvSpPr/>
          <p:nvPr/>
        </p:nvSpPr>
        <p:spPr>
          <a:xfrm>
            <a:off x="5147136" y="2481327"/>
            <a:ext cx="2877552" cy="51182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7FB8A0-5199-374A-AB0C-A9817762D58C}"/>
              </a:ext>
            </a:extLst>
          </p:cNvPr>
          <p:cNvGrpSpPr/>
          <p:nvPr/>
        </p:nvGrpSpPr>
        <p:grpSpPr>
          <a:xfrm>
            <a:off x="5326819" y="2706530"/>
            <a:ext cx="2608337" cy="115284"/>
            <a:chOff x="2127668" y="3455700"/>
            <a:chExt cx="3477783" cy="2034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867C4D77-EED2-494A-8311-EC31C837D0C6}"/>
                </a:ext>
              </a:extLst>
            </p:cNvPr>
            <p:cNvSpPr/>
            <p:nvPr/>
          </p:nvSpPr>
          <p:spPr>
            <a:xfrm rot="5400000">
              <a:off x="3773994" y="2951746"/>
              <a:ext cx="18513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34C99BA-8999-334C-81AC-66D8F48AA0F4}"/>
                </a:ext>
              </a:extLst>
            </p:cNvPr>
            <p:cNvSpPr/>
            <p:nvPr/>
          </p:nvSpPr>
          <p:spPr>
            <a:xfrm rot="5400000">
              <a:off x="2640792" y="2942576"/>
              <a:ext cx="185132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0CEF311C-1557-8A48-9920-38D07513D9F5}"/>
                </a:ext>
              </a:extLst>
            </p:cNvPr>
            <p:cNvSpPr/>
            <p:nvPr/>
          </p:nvSpPr>
          <p:spPr>
            <a:xfrm rot="5400000">
              <a:off x="4907195" y="2960919"/>
              <a:ext cx="185133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59FED13-B970-A346-BD88-A13F02EB8D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6780" y="1531866"/>
            <a:ext cx="117186" cy="7551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A32108-CBAF-6149-A0D2-7AFFA8BDEB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219" y="1339990"/>
            <a:ext cx="117186" cy="755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DBAA17-ABC2-5A4F-AE16-FB7560EE81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4474" y="1131859"/>
            <a:ext cx="138367" cy="7515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8696B1-8484-4D47-BDEF-4B5D63B9B0D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8647" y="1079307"/>
            <a:ext cx="144875" cy="7869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F4B9BA-9F87-1444-AAC5-410515700ED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7324" y="1076355"/>
            <a:ext cx="144875" cy="7869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871C14-927F-5141-84E6-E882BF38B4F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5630" y="1077164"/>
            <a:ext cx="144875" cy="7869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BAC44B-729A-FF4E-A559-49D14D3A08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7521" y="1140024"/>
            <a:ext cx="138367" cy="7515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730658-D2BC-F242-9F50-2CFCBD38B3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285" y="1314136"/>
            <a:ext cx="117186" cy="7551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A970AF-EAA5-744E-8525-52CBA85F93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867" y="1537309"/>
            <a:ext cx="117186" cy="7551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E5C3FB-BB7E-3344-BF4D-4BD86D42B157}"/>
              </a:ext>
            </a:extLst>
          </p:cNvPr>
          <p:cNvSpPr txBox="1"/>
          <p:nvPr/>
        </p:nvSpPr>
        <p:spPr>
          <a:xfrm>
            <a:off x="5098546" y="141529"/>
            <a:ext cx="2777405" cy="230824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algn="r" defTabSz="685800"/>
            <a:r>
              <a:rPr lang="en-US" sz="10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CT Scan Sequence on Patient, Series, Study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4001D5-B3E6-8541-A337-943557A15762}"/>
              </a:ext>
            </a:extLst>
          </p:cNvPr>
          <p:cNvSpPr/>
          <p:nvPr/>
        </p:nvSpPr>
        <p:spPr>
          <a:xfrm>
            <a:off x="7463285" y="4005250"/>
            <a:ext cx="999296" cy="900238"/>
          </a:xfrm>
          <a:prstGeom prst="rect">
            <a:avLst/>
          </a:prstGeom>
          <a:noFill/>
        </p:spPr>
        <p:txBody>
          <a:bodyPr wrap="none" lIns="68572" tIns="34286" rIns="68572" bIns="34286" rtlCol="0">
            <a:spAutoFit/>
          </a:bodyPr>
          <a:lstStyle/>
          <a:p>
            <a:pPr defTabSz="685800"/>
            <a:r>
              <a:rPr lang="en-US" sz="90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epidural</a:t>
            </a:r>
          </a:p>
          <a:p>
            <a:pPr defTabSz="685800"/>
            <a:r>
              <a:rPr lang="en-US" sz="90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Intraparenchymal</a:t>
            </a:r>
          </a:p>
          <a:p>
            <a:pPr defTabSz="685800"/>
            <a:r>
              <a:rPr lang="en-US" sz="90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Intraventricular</a:t>
            </a:r>
          </a:p>
          <a:p>
            <a:pPr defTabSz="685800"/>
            <a:r>
              <a:rPr lang="en-US" sz="90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Subarachnoid</a:t>
            </a:r>
          </a:p>
          <a:p>
            <a:pPr defTabSz="685800"/>
            <a:r>
              <a:rPr lang="en-US" sz="90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Subdural</a:t>
            </a:r>
          </a:p>
          <a:p>
            <a:pPr defTabSz="685800"/>
            <a:r>
              <a:rPr lang="en-US" sz="90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any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3BE0BEE-90BE-5747-9442-8F5DF0500BE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663" y="877040"/>
            <a:ext cx="1131826" cy="947435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DB436BB-776C-2743-8A03-CB50D055F0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6382" y="672792"/>
            <a:ext cx="1131826" cy="947435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6C64652-5845-114D-961B-F99A182C6B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7033" y="584475"/>
            <a:ext cx="1131826" cy="947435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9A9F3EA-55FF-EC4F-8937-7F4393890CBD}"/>
              </a:ext>
            </a:extLst>
          </p:cNvPr>
          <p:cNvSpPr/>
          <p:nvPr/>
        </p:nvSpPr>
        <p:spPr>
          <a:xfrm>
            <a:off x="5203009" y="2501354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3B0FAA6-6BB2-AD44-AD85-57A8485B1F7A}"/>
              </a:ext>
            </a:extLst>
          </p:cNvPr>
          <p:cNvSpPr/>
          <p:nvPr/>
        </p:nvSpPr>
        <p:spPr>
          <a:xfrm>
            <a:off x="5556377" y="2501354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185771-E4EC-2748-96EF-358E74DA309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5435589" y="2594805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AF1FF57-EA04-AC49-8D6E-E78F2F82C2F2}"/>
              </a:ext>
            </a:extLst>
          </p:cNvPr>
          <p:cNvCxnSpPr>
            <a:cxnSpLocks/>
          </p:cNvCxnSpPr>
          <p:nvPr/>
        </p:nvCxnSpPr>
        <p:spPr>
          <a:xfrm flipH="1">
            <a:off x="5435589" y="2641715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40815E4-7EB7-D64A-8A72-A6AD9B2C7BE9}"/>
              </a:ext>
            </a:extLst>
          </p:cNvPr>
          <p:cNvSpPr/>
          <p:nvPr/>
        </p:nvSpPr>
        <p:spPr>
          <a:xfrm>
            <a:off x="5854827" y="2496560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BB186E0-F053-DB47-8371-22F80FB027DE}"/>
              </a:ext>
            </a:extLst>
          </p:cNvPr>
          <p:cNvSpPr/>
          <p:nvPr/>
        </p:nvSpPr>
        <p:spPr>
          <a:xfrm>
            <a:off x="6172515" y="2496560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44916F-C3D3-CC46-A5FE-ED190B9AB82E}"/>
              </a:ext>
            </a:extLst>
          </p:cNvPr>
          <p:cNvCxnSpPr/>
          <p:nvPr/>
        </p:nvCxnSpPr>
        <p:spPr>
          <a:xfrm>
            <a:off x="5760127" y="2603810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663976F-4E80-8746-B393-78838963119A}"/>
              </a:ext>
            </a:extLst>
          </p:cNvPr>
          <p:cNvCxnSpPr>
            <a:cxnSpLocks/>
          </p:cNvCxnSpPr>
          <p:nvPr/>
        </p:nvCxnSpPr>
        <p:spPr>
          <a:xfrm flipH="1">
            <a:off x="5760127" y="2650719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10E0ED-A115-9D4B-B4FE-32169782318C}"/>
              </a:ext>
            </a:extLst>
          </p:cNvPr>
          <p:cNvCxnSpPr/>
          <p:nvPr/>
        </p:nvCxnSpPr>
        <p:spPr>
          <a:xfrm>
            <a:off x="6053545" y="2603810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178576-0CBE-2240-B2C2-DB9E377093B2}"/>
              </a:ext>
            </a:extLst>
          </p:cNvPr>
          <p:cNvCxnSpPr>
            <a:cxnSpLocks/>
          </p:cNvCxnSpPr>
          <p:nvPr/>
        </p:nvCxnSpPr>
        <p:spPr>
          <a:xfrm flipH="1">
            <a:off x="6053545" y="2650719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643895B-3DA8-544A-A5BE-7F87DEE15426}"/>
              </a:ext>
            </a:extLst>
          </p:cNvPr>
          <p:cNvSpPr/>
          <p:nvPr/>
        </p:nvSpPr>
        <p:spPr>
          <a:xfrm>
            <a:off x="6171825" y="2501354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A30C96E-8E33-7D48-A2E9-3DF2CBC5A31C}"/>
              </a:ext>
            </a:extLst>
          </p:cNvPr>
          <p:cNvSpPr/>
          <p:nvPr/>
        </p:nvSpPr>
        <p:spPr>
          <a:xfrm>
            <a:off x="6525193" y="2501354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66B093-3174-B246-BCB3-9E4E33B1867C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404405" y="2594805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E38F04-F85D-1946-AC3B-5E5186CF7788}"/>
              </a:ext>
            </a:extLst>
          </p:cNvPr>
          <p:cNvCxnSpPr>
            <a:cxnSpLocks/>
          </p:cNvCxnSpPr>
          <p:nvPr/>
        </p:nvCxnSpPr>
        <p:spPr>
          <a:xfrm flipH="1">
            <a:off x="6404405" y="2641715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EDAD4A-B004-E948-AB40-6196D11F3686}"/>
              </a:ext>
            </a:extLst>
          </p:cNvPr>
          <p:cNvSpPr/>
          <p:nvPr/>
        </p:nvSpPr>
        <p:spPr>
          <a:xfrm>
            <a:off x="6823643" y="2496560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0055F63-2B38-6945-B92F-EB4E261716A2}"/>
              </a:ext>
            </a:extLst>
          </p:cNvPr>
          <p:cNvSpPr/>
          <p:nvPr/>
        </p:nvSpPr>
        <p:spPr>
          <a:xfrm>
            <a:off x="7141331" y="2496560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EE14AA-21D3-0740-97B0-C7AA2CB05239}"/>
              </a:ext>
            </a:extLst>
          </p:cNvPr>
          <p:cNvCxnSpPr/>
          <p:nvPr/>
        </p:nvCxnSpPr>
        <p:spPr>
          <a:xfrm>
            <a:off x="6728944" y="2603810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AE40E0D-68BE-8A46-BED7-C699562ABBF2}"/>
              </a:ext>
            </a:extLst>
          </p:cNvPr>
          <p:cNvCxnSpPr>
            <a:cxnSpLocks/>
          </p:cNvCxnSpPr>
          <p:nvPr/>
        </p:nvCxnSpPr>
        <p:spPr>
          <a:xfrm flipH="1">
            <a:off x="6728944" y="2650719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CFC778F-68FC-BC49-B54D-A9E7210CFDFD}"/>
              </a:ext>
            </a:extLst>
          </p:cNvPr>
          <p:cNvCxnSpPr/>
          <p:nvPr/>
        </p:nvCxnSpPr>
        <p:spPr>
          <a:xfrm>
            <a:off x="7022361" y="2603810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B02BA8B-4058-6D41-80B5-44B646E09663}"/>
              </a:ext>
            </a:extLst>
          </p:cNvPr>
          <p:cNvCxnSpPr>
            <a:cxnSpLocks/>
          </p:cNvCxnSpPr>
          <p:nvPr/>
        </p:nvCxnSpPr>
        <p:spPr>
          <a:xfrm flipH="1">
            <a:off x="7022361" y="2650719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616E084-59F4-2A47-980F-89DF1F7A5B6C}"/>
              </a:ext>
            </a:extLst>
          </p:cNvPr>
          <p:cNvSpPr/>
          <p:nvPr/>
        </p:nvSpPr>
        <p:spPr>
          <a:xfrm>
            <a:off x="7430170" y="2501354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FCBEE85-7FDE-984F-8EB5-CA59C36D322C}"/>
              </a:ext>
            </a:extLst>
          </p:cNvPr>
          <p:cNvSpPr/>
          <p:nvPr/>
        </p:nvSpPr>
        <p:spPr>
          <a:xfrm>
            <a:off x="7747858" y="2501354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2E6CA9D-97E2-6C41-B913-B68413DBE977}"/>
              </a:ext>
            </a:extLst>
          </p:cNvPr>
          <p:cNvCxnSpPr/>
          <p:nvPr/>
        </p:nvCxnSpPr>
        <p:spPr>
          <a:xfrm>
            <a:off x="7628887" y="2608604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29062D-8204-FE4F-B72D-A184D18D0AF8}"/>
              </a:ext>
            </a:extLst>
          </p:cNvPr>
          <p:cNvCxnSpPr>
            <a:cxnSpLocks/>
          </p:cNvCxnSpPr>
          <p:nvPr/>
        </p:nvCxnSpPr>
        <p:spPr>
          <a:xfrm flipH="1">
            <a:off x="7628887" y="2655513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254227-71AA-AA46-8998-5454F2490848}"/>
              </a:ext>
            </a:extLst>
          </p:cNvPr>
          <p:cNvCxnSpPr/>
          <p:nvPr/>
        </p:nvCxnSpPr>
        <p:spPr>
          <a:xfrm>
            <a:off x="7345005" y="2608604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DD07C70-041C-9E49-9128-D4D200E6CA1A}"/>
              </a:ext>
            </a:extLst>
          </p:cNvPr>
          <p:cNvCxnSpPr>
            <a:cxnSpLocks/>
          </p:cNvCxnSpPr>
          <p:nvPr/>
        </p:nvCxnSpPr>
        <p:spPr>
          <a:xfrm flipH="1">
            <a:off x="7345005" y="2655513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D427007-48E3-ED47-82D3-E48020F9AC3D}"/>
              </a:ext>
            </a:extLst>
          </p:cNvPr>
          <p:cNvSpPr/>
          <p:nvPr/>
        </p:nvSpPr>
        <p:spPr>
          <a:xfrm>
            <a:off x="5203009" y="2831186"/>
            <a:ext cx="2777429" cy="12659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Dense block 4096 X 4096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DCC1CE-EF29-D44A-A042-201A10775426}"/>
              </a:ext>
            </a:extLst>
          </p:cNvPr>
          <p:cNvSpPr/>
          <p:nvPr/>
        </p:nvSpPr>
        <p:spPr>
          <a:xfrm>
            <a:off x="5943743" y="1875809"/>
            <a:ext cx="141463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2048 embedding</a:t>
            </a:r>
          </a:p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2048 </a:t>
            </a:r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prev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emb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-next</a:t>
            </a:r>
          </a:p>
          <a:p>
            <a:pPr defTabSz="685800"/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2048 next </a:t>
            </a:r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emb-prev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42F91CE-B660-AD46-A362-D6228530EED3}"/>
              </a:ext>
            </a:extLst>
          </p:cNvPr>
          <p:cNvSpPr/>
          <p:nvPr/>
        </p:nvSpPr>
        <p:spPr>
          <a:xfrm>
            <a:off x="7508894" y="2400829"/>
            <a:ext cx="85036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Bi-BLSTM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F055455-4E6A-7A41-91E4-7C0941A82FFB}"/>
              </a:ext>
            </a:extLst>
          </p:cNvPr>
          <p:cNvSpPr/>
          <p:nvPr/>
        </p:nvSpPr>
        <p:spPr>
          <a:xfrm>
            <a:off x="5203009" y="3088729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3B2E04A-6432-D34D-B3FB-59CD944625CF}"/>
              </a:ext>
            </a:extLst>
          </p:cNvPr>
          <p:cNvSpPr/>
          <p:nvPr/>
        </p:nvSpPr>
        <p:spPr>
          <a:xfrm>
            <a:off x="5556377" y="3088729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034EA53-2CD4-7442-9053-44DD461EFE7F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5435589" y="3182181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0C81192-D1AB-C140-AFC4-CA9221BCB2B4}"/>
              </a:ext>
            </a:extLst>
          </p:cNvPr>
          <p:cNvCxnSpPr>
            <a:cxnSpLocks/>
          </p:cNvCxnSpPr>
          <p:nvPr/>
        </p:nvCxnSpPr>
        <p:spPr>
          <a:xfrm flipH="1">
            <a:off x="5435589" y="3229090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37E2AE10-6401-1D4F-A1CB-E7DC4231DF7C}"/>
              </a:ext>
            </a:extLst>
          </p:cNvPr>
          <p:cNvSpPr/>
          <p:nvPr/>
        </p:nvSpPr>
        <p:spPr>
          <a:xfrm>
            <a:off x="5854827" y="3083935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66A00F7-41E5-1643-AA06-74882715F202}"/>
              </a:ext>
            </a:extLst>
          </p:cNvPr>
          <p:cNvSpPr/>
          <p:nvPr/>
        </p:nvSpPr>
        <p:spPr>
          <a:xfrm>
            <a:off x="6172515" y="3083935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AB713C4-A373-6040-98EB-7148378FD3C1}"/>
              </a:ext>
            </a:extLst>
          </p:cNvPr>
          <p:cNvCxnSpPr/>
          <p:nvPr/>
        </p:nvCxnSpPr>
        <p:spPr>
          <a:xfrm>
            <a:off x="5760127" y="3191185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981CD12-4FDE-F548-957D-1D01C0501898}"/>
              </a:ext>
            </a:extLst>
          </p:cNvPr>
          <p:cNvCxnSpPr>
            <a:cxnSpLocks/>
          </p:cNvCxnSpPr>
          <p:nvPr/>
        </p:nvCxnSpPr>
        <p:spPr>
          <a:xfrm flipH="1">
            <a:off x="5760127" y="3238095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CB98EAD-E2C5-9B41-95C9-76A22B3AA04F}"/>
              </a:ext>
            </a:extLst>
          </p:cNvPr>
          <p:cNvCxnSpPr/>
          <p:nvPr/>
        </p:nvCxnSpPr>
        <p:spPr>
          <a:xfrm>
            <a:off x="6053545" y="3191185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9864DEA-367C-D64C-B0D4-F52FB82532B7}"/>
              </a:ext>
            </a:extLst>
          </p:cNvPr>
          <p:cNvCxnSpPr>
            <a:cxnSpLocks/>
          </p:cNvCxnSpPr>
          <p:nvPr/>
        </p:nvCxnSpPr>
        <p:spPr>
          <a:xfrm flipH="1">
            <a:off x="6053545" y="3238095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92504CB-71FF-FF49-B2E8-687B81733DDE}"/>
              </a:ext>
            </a:extLst>
          </p:cNvPr>
          <p:cNvSpPr/>
          <p:nvPr/>
        </p:nvSpPr>
        <p:spPr>
          <a:xfrm>
            <a:off x="6171825" y="3088729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D47B9092-CC53-C748-9AF7-4F02809E6CB9}"/>
              </a:ext>
            </a:extLst>
          </p:cNvPr>
          <p:cNvSpPr/>
          <p:nvPr/>
        </p:nvSpPr>
        <p:spPr>
          <a:xfrm>
            <a:off x="6525193" y="3088729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CDAC2DC-6360-194A-9547-49B743540FBF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>
            <a:off x="6404405" y="3182181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5C06ABD-FA8E-774C-826E-205AF0C1AAFE}"/>
              </a:ext>
            </a:extLst>
          </p:cNvPr>
          <p:cNvCxnSpPr>
            <a:cxnSpLocks/>
          </p:cNvCxnSpPr>
          <p:nvPr/>
        </p:nvCxnSpPr>
        <p:spPr>
          <a:xfrm flipH="1">
            <a:off x="6404405" y="3229090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7F6FC75D-8332-EB42-9BDF-9D27465FDDF4}"/>
              </a:ext>
            </a:extLst>
          </p:cNvPr>
          <p:cNvSpPr/>
          <p:nvPr/>
        </p:nvSpPr>
        <p:spPr>
          <a:xfrm>
            <a:off x="6823643" y="3083935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CEFD41C2-95A7-404D-9E22-F5421A949ECC}"/>
              </a:ext>
            </a:extLst>
          </p:cNvPr>
          <p:cNvSpPr/>
          <p:nvPr/>
        </p:nvSpPr>
        <p:spPr>
          <a:xfrm>
            <a:off x="7141331" y="3083935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200FC63-42C6-2847-A12C-40E4272E522A}"/>
              </a:ext>
            </a:extLst>
          </p:cNvPr>
          <p:cNvCxnSpPr/>
          <p:nvPr/>
        </p:nvCxnSpPr>
        <p:spPr>
          <a:xfrm>
            <a:off x="6728944" y="3191185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B622257-D9E8-6A45-9A24-0E423780E16B}"/>
              </a:ext>
            </a:extLst>
          </p:cNvPr>
          <p:cNvCxnSpPr>
            <a:cxnSpLocks/>
          </p:cNvCxnSpPr>
          <p:nvPr/>
        </p:nvCxnSpPr>
        <p:spPr>
          <a:xfrm flipH="1">
            <a:off x="6728944" y="3238095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9967D59-881D-E047-B554-AD678069BC56}"/>
              </a:ext>
            </a:extLst>
          </p:cNvPr>
          <p:cNvCxnSpPr/>
          <p:nvPr/>
        </p:nvCxnSpPr>
        <p:spPr>
          <a:xfrm>
            <a:off x="7022361" y="3191185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1FF7C3E-C503-9D4A-B774-241E966CEAB9}"/>
              </a:ext>
            </a:extLst>
          </p:cNvPr>
          <p:cNvCxnSpPr>
            <a:cxnSpLocks/>
          </p:cNvCxnSpPr>
          <p:nvPr/>
        </p:nvCxnSpPr>
        <p:spPr>
          <a:xfrm flipH="1">
            <a:off x="7022361" y="3238095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FB2070C8-91F0-B746-BF30-18144800A181}"/>
              </a:ext>
            </a:extLst>
          </p:cNvPr>
          <p:cNvSpPr/>
          <p:nvPr/>
        </p:nvSpPr>
        <p:spPr>
          <a:xfrm>
            <a:off x="7430170" y="3088729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D066678D-C8EF-CB47-9E9A-0E35E46EB80C}"/>
              </a:ext>
            </a:extLst>
          </p:cNvPr>
          <p:cNvSpPr/>
          <p:nvPr/>
        </p:nvSpPr>
        <p:spPr>
          <a:xfrm>
            <a:off x="7747858" y="3088729"/>
            <a:ext cx="232580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D8B2BDA-6901-E748-A7D1-3F6C365EEE00}"/>
              </a:ext>
            </a:extLst>
          </p:cNvPr>
          <p:cNvCxnSpPr/>
          <p:nvPr/>
        </p:nvCxnSpPr>
        <p:spPr>
          <a:xfrm>
            <a:off x="7628887" y="3195979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35C18B3-2450-3944-A19C-3DF91AA7A054}"/>
              </a:ext>
            </a:extLst>
          </p:cNvPr>
          <p:cNvCxnSpPr>
            <a:cxnSpLocks/>
          </p:cNvCxnSpPr>
          <p:nvPr/>
        </p:nvCxnSpPr>
        <p:spPr>
          <a:xfrm flipH="1">
            <a:off x="7628887" y="3242889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94B24F1-F049-4946-ABD8-FFF4BE153216}"/>
              </a:ext>
            </a:extLst>
          </p:cNvPr>
          <p:cNvCxnSpPr/>
          <p:nvPr/>
        </p:nvCxnSpPr>
        <p:spPr>
          <a:xfrm>
            <a:off x="7345005" y="3195979"/>
            <a:ext cx="120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61A8AB0-E98A-BC4E-A1FB-EA52B5707F66}"/>
              </a:ext>
            </a:extLst>
          </p:cNvPr>
          <p:cNvCxnSpPr>
            <a:cxnSpLocks/>
          </p:cNvCxnSpPr>
          <p:nvPr/>
        </p:nvCxnSpPr>
        <p:spPr>
          <a:xfrm flipH="1">
            <a:off x="7345005" y="3242889"/>
            <a:ext cx="11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8FC3C53-0A47-6C45-989C-E244BFCBED4F}"/>
              </a:ext>
            </a:extLst>
          </p:cNvPr>
          <p:cNvSpPr/>
          <p:nvPr/>
        </p:nvSpPr>
        <p:spPr>
          <a:xfrm>
            <a:off x="5203009" y="3418561"/>
            <a:ext cx="2777429" cy="12659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Dense block 4096 X 4096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10C2FA3-E052-9646-B004-3CBFF7786C4F}"/>
              </a:ext>
            </a:extLst>
          </p:cNvPr>
          <p:cNvSpPr/>
          <p:nvPr/>
        </p:nvSpPr>
        <p:spPr>
          <a:xfrm>
            <a:off x="7505421" y="2944275"/>
            <a:ext cx="85036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Bi-BLSTM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E5637E8B-B9A8-AC47-BC07-3FCD4C6027FB}"/>
              </a:ext>
            </a:extLst>
          </p:cNvPr>
          <p:cNvCxnSpPr>
            <a:cxnSpLocks/>
            <a:stCxn id="49" idx="3"/>
            <a:endCxn id="78" idx="3"/>
          </p:cNvCxnSpPr>
          <p:nvPr/>
        </p:nvCxnSpPr>
        <p:spPr>
          <a:xfrm>
            <a:off x="7980438" y="2594805"/>
            <a:ext cx="9525" cy="587375"/>
          </a:xfrm>
          <a:prstGeom prst="bentConnector3">
            <a:avLst>
              <a:gd name="adj1" fmla="val 180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99EC58A-54F3-FC46-8C98-4CBF69A2B912}"/>
              </a:ext>
            </a:extLst>
          </p:cNvPr>
          <p:cNvGrpSpPr/>
          <p:nvPr/>
        </p:nvGrpSpPr>
        <p:grpSpPr>
          <a:xfrm>
            <a:off x="5325373" y="2357842"/>
            <a:ext cx="2608337" cy="115284"/>
            <a:chOff x="2127668" y="3455700"/>
            <a:chExt cx="3477783" cy="2034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51A95314-AE73-D54D-91F5-94B4E7116609}"/>
                </a:ext>
              </a:extLst>
            </p:cNvPr>
            <p:cNvSpPr/>
            <p:nvPr/>
          </p:nvSpPr>
          <p:spPr>
            <a:xfrm rot="5400000">
              <a:off x="3773994" y="2951746"/>
              <a:ext cx="18513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8" name="Right Arrow 87">
              <a:extLst>
                <a:ext uri="{FF2B5EF4-FFF2-40B4-BE49-F238E27FC236}">
                  <a16:creationId xmlns:a16="http://schemas.microsoft.com/office/drawing/2014/main" id="{20FEE90C-97BB-AE45-A561-6D4D4DAC0694}"/>
                </a:ext>
              </a:extLst>
            </p:cNvPr>
            <p:cNvSpPr/>
            <p:nvPr/>
          </p:nvSpPr>
          <p:spPr>
            <a:xfrm rot="5400000">
              <a:off x="2640792" y="2942576"/>
              <a:ext cx="185132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9" name="Right Arrow 88">
              <a:extLst>
                <a:ext uri="{FF2B5EF4-FFF2-40B4-BE49-F238E27FC236}">
                  <a16:creationId xmlns:a16="http://schemas.microsoft.com/office/drawing/2014/main" id="{FDAFFB31-8A34-FD45-8757-E916C1CD64AE}"/>
                </a:ext>
              </a:extLst>
            </p:cNvPr>
            <p:cNvSpPr/>
            <p:nvPr/>
          </p:nvSpPr>
          <p:spPr>
            <a:xfrm rot="5400000">
              <a:off x="4907195" y="2960919"/>
              <a:ext cx="185133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D5E9EE-E52E-B94F-BA4C-146E9D20F966}"/>
              </a:ext>
            </a:extLst>
          </p:cNvPr>
          <p:cNvGrpSpPr/>
          <p:nvPr/>
        </p:nvGrpSpPr>
        <p:grpSpPr>
          <a:xfrm>
            <a:off x="5332573" y="3289431"/>
            <a:ext cx="2608337" cy="115284"/>
            <a:chOff x="2127668" y="3455700"/>
            <a:chExt cx="3477783" cy="2034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1" name="Right Arrow 90">
              <a:extLst>
                <a:ext uri="{FF2B5EF4-FFF2-40B4-BE49-F238E27FC236}">
                  <a16:creationId xmlns:a16="http://schemas.microsoft.com/office/drawing/2014/main" id="{DE905D04-E396-E84D-AF20-1402CDBEA3C7}"/>
                </a:ext>
              </a:extLst>
            </p:cNvPr>
            <p:cNvSpPr/>
            <p:nvPr/>
          </p:nvSpPr>
          <p:spPr>
            <a:xfrm rot="5400000">
              <a:off x="3773994" y="2951746"/>
              <a:ext cx="18513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98FC3C3C-5424-9D40-820F-9775209DE677}"/>
                </a:ext>
              </a:extLst>
            </p:cNvPr>
            <p:cNvSpPr/>
            <p:nvPr/>
          </p:nvSpPr>
          <p:spPr>
            <a:xfrm rot="5400000">
              <a:off x="2640792" y="2942576"/>
              <a:ext cx="185132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3" name="Right Arrow 92">
              <a:extLst>
                <a:ext uri="{FF2B5EF4-FFF2-40B4-BE49-F238E27FC236}">
                  <a16:creationId xmlns:a16="http://schemas.microsoft.com/office/drawing/2014/main" id="{68E09F42-B77C-B14A-A585-2F1A2C8B3BD8}"/>
                </a:ext>
              </a:extLst>
            </p:cNvPr>
            <p:cNvSpPr/>
            <p:nvPr/>
          </p:nvSpPr>
          <p:spPr>
            <a:xfrm rot="5400000">
              <a:off x="4907195" y="2960919"/>
              <a:ext cx="185133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5A8ACCE-0B4C-1F4C-866E-7CF8DF324585}"/>
              </a:ext>
            </a:extLst>
          </p:cNvPr>
          <p:cNvGrpSpPr/>
          <p:nvPr/>
        </p:nvGrpSpPr>
        <p:grpSpPr>
          <a:xfrm>
            <a:off x="5309240" y="3855752"/>
            <a:ext cx="2608337" cy="115284"/>
            <a:chOff x="2127668" y="3455700"/>
            <a:chExt cx="3477783" cy="2034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5" name="Right Arrow 94">
              <a:extLst>
                <a:ext uri="{FF2B5EF4-FFF2-40B4-BE49-F238E27FC236}">
                  <a16:creationId xmlns:a16="http://schemas.microsoft.com/office/drawing/2014/main" id="{57870664-BF51-C846-9764-65DDB967B866}"/>
                </a:ext>
              </a:extLst>
            </p:cNvPr>
            <p:cNvSpPr/>
            <p:nvPr/>
          </p:nvSpPr>
          <p:spPr>
            <a:xfrm rot="5400000">
              <a:off x="3773994" y="2951746"/>
              <a:ext cx="18513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6" name="Right Arrow 95">
              <a:extLst>
                <a:ext uri="{FF2B5EF4-FFF2-40B4-BE49-F238E27FC236}">
                  <a16:creationId xmlns:a16="http://schemas.microsoft.com/office/drawing/2014/main" id="{BE0A4B88-23C1-A149-B2D8-F5FBC1DA925C}"/>
                </a:ext>
              </a:extLst>
            </p:cNvPr>
            <p:cNvSpPr/>
            <p:nvPr/>
          </p:nvSpPr>
          <p:spPr>
            <a:xfrm rot="5400000">
              <a:off x="2640792" y="2942576"/>
              <a:ext cx="185132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7" name="Right Arrow 96">
              <a:extLst>
                <a:ext uri="{FF2B5EF4-FFF2-40B4-BE49-F238E27FC236}">
                  <a16:creationId xmlns:a16="http://schemas.microsoft.com/office/drawing/2014/main" id="{54A4CA94-5494-274D-8770-92604801D998}"/>
                </a:ext>
              </a:extLst>
            </p:cNvPr>
            <p:cNvSpPr/>
            <p:nvPr/>
          </p:nvSpPr>
          <p:spPr>
            <a:xfrm rot="5400000">
              <a:off x="4907195" y="2960919"/>
              <a:ext cx="185133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27F137E3-887F-984C-94F1-AA8FA208B16E}"/>
              </a:ext>
            </a:extLst>
          </p:cNvPr>
          <p:cNvSpPr/>
          <p:nvPr/>
        </p:nvSpPr>
        <p:spPr>
          <a:xfrm>
            <a:off x="5203322" y="3690804"/>
            <a:ext cx="2777429" cy="126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Sum LSTM &amp; Dense layers &amp; Embedding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52D084D-74F7-0745-B9A2-364811816EA3}"/>
              </a:ext>
            </a:extLst>
          </p:cNvPr>
          <p:cNvSpPr/>
          <p:nvPr/>
        </p:nvSpPr>
        <p:spPr>
          <a:xfrm>
            <a:off x="7429762" y="3701530"/>
            <a:ext cx="10016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Linear layer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4362BF6-96FD-954F-8E2C-A7A3EF0AEE9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7692" y="340600"/>
            <a:ext cx="859108" cy="708326"/>
          </a:xfrm>
          <a:prstGeom prst="rect">
            <a:avLst/>
          </a:prstGeom>
        </p:spPr>
      </p:pic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3877491A-28D9-FD4E-B866-A4238B7643D8}"/>
              </a:ext>
            </a:extLst>
          </p:cNvPr>
          <p:cNvSpPr/>
          <p:nvPr/>
        </p:nvSpPr>
        <p:spPr>
          <a:xfrm>
            <a:off x="5147136" y="3074037"/>
            <a:ext cx="2877552" cy="51182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6BC42AB3-C711-7A4A-9BA4-1B0AB1DEBE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7198" y="2373173"/>
            <a:ext cx="117186" cy="755196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F416432F-7C25-E84A-939E-2C69B29FE3F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8957" y="4055556"/>
            <a:ext cx="1674328" cy="812461"/>
          </a:xfrm>
          <a:prstGeom prst="rect">
            <a:avLst/>
          </a:prstGeom>
        </p:spPr>
      </p:pic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2F0DC7A5-B63B-A840-8602-950E0E1C9D93}"/>
              </a:ext>
            </a:extLst>
          </p:cNvPr>
          <p:cNvSpPr/>
          <p:nvPr/>
        </p:nvSpPr>
        <p:spPr>
          <a:xfrm>
            <a:off x="6128419" y="4009392"/>
            <a:ext cx="180752" cy="944249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7DC93F16-796C-7843-9270-417FFC8CBA46}"/>
              </a:ext>
            </a:extLst>
          </p:cNvPr>
          <p:cNvSpPr/>
          <p:nvPr/>
        </p:nvSpPr>
        <p:spPr>
          <a:xfrm>
            <a:off x="5824603" y="1150092"/>
            <a:ext cx="269605" cy="786027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49BAE460-5BF6-3D4E-B3AE-C4D29C09D8BF}"/>
              </a:ext>
            </a:extLst>
          </p:cNvPr>
          <p:cNvSpPr/>
          <p:nvPr/>
        </p:nvSpPr>
        <p:spPr>
          <a:xfrm>
            <a:off x="4401112" y="2267265"/>
            <a:ext cx="269605" cy="944249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D51A6DA-CD19-6C41-9663-753C020267A1}"/>
              </a:ext>
            </a:extLst>
          </p:cNvPr>
          <p:cNvCxnSpPr>
            <a:cxnSpLocks/>
            <a:stCxn id="107" idx="3"/>
          </p:cNvCxnSpPr>
          <p:nvPr/>
        </p:nvCxnSpPr>
        <p:spPr>
          <a:xfrm flipV="1">
            <a:off x="4670717" y="1947816"/>
            <a:ext cx="1222629" cy="791573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622114B-F4ED-BC48-9FF6-6E91D161B0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7923" y="508518"/>
            <a:ext cx="1131826" cy="947435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79FC25B7-521E-9D47-ACF1-2EF5A01B678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0" y="492309"/>
            <a:ext cx="1131826" cy="947435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82929DA1-18DB-194C-A565-5E6DD6A4D00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7352" y="500413"/>
            <a:ext cx="1131826" cy="947435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142B3CE5-EF59-6245-B6BC-802D92190D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1227" y="566989"/>
            <a:ext cx="1131826" cy="947435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91F90ABE-F092-9842-BE2D-78D33CDD7A4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2782" y="699272"/>
            <a:ext cx="1131826" cy="947435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6EB4131D-B4EC-B949-9234-EA7929B8171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3432" y="828367"/>
            <a:ext cx="1173272" cy="1005505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7859154-772A-C440-8F4A-DD314F361B7D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3727102" y="2739390"/>
            <a:ext cx="674010" cy="82237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488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0E63-4AA3-B749-BAF8-693AED27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93A7-8C48-8345-862E-C178D2F67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8" y="1369224"/>
            <a:ext cx="3608028" cy="30599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Cropping and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 Classification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GAP Layer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Sequential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Bagging</a:t>
            </a:r>
          </a:p>
          <a:p>
            <a:pPr marL="285750" indent="-28575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1AFC324-8EB7-E04D-A316-049A29DD8937}"/>
                  </a:ext>
                </a:extLst>
              </p:cNvPr>
              <p:cNvSpPr/>
              <p:nvPr/>
            </p:nvSpPr>
            <p:spPr>
              <a:xfrm>
                <a:off x="4267200" y="971551"/>
                <a:ext cx="5029200" cy="3754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E" sz="1400" b="1" dirty="0"/>
                  <a:t>Dataset Studies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IE" sz="1400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IE" sz="1400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IE" sz="1400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IE" sz="1400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IE" sz="1400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IE" sz="1400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E" sz="1400" b="1" dirty="0"/>
                  <a:t>Bagging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1400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/>
                  <a:t>Split the training dataset into 5 folds based on patient.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/>
                  <a:t>	We will call them fold0, fold1,… fold4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/>
                  <a:t>Train on fold&lt;1,2,3,4&gt;; predict on fold0 and test.</a:t>
                </a:r>
              </a:p>
              <a:p>
                <a:r>
                  <a:rPr lang="en-US" sz="1400" dirty="0"/>
                  <a:t>Train on fold&lt;0,2,3,4&gt;; predict on fold1 and test.</a:t>
                </a:r>
              </a:p>
              <a:p>
                <a:r>
                  <a:rPr lang="en-US" sz="1400" dirty="0"/>
                  <a:t>Train on fold&lt;0,1,3,4&gt;; predict on fold2 and test.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1400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/>
                  <a:t>Compare validation results in each fold…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/>
                  <a:t>    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1400" dirty="0"/>
                  <a:t> Average the results from each test prediction. 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1AFC324-8EB7-E04D-A316-049A29DD8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971551"/>
                <a:ext cx="5029200" cy="3754874"/>
              </a:xfrm>
              <a:prstGeom prst="rect">
                <a:avLst/>
              </a:prstGeom>
              <a:blipFill>
                <a:blip r:embed="rId2"/>
                <a:stretch>
                  <a:fillRect l="-505" t="-338" b="-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D2E426-DC92-D749-B368-8404AED23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425823"/>
              </p:ext>
            </p:extLst>
          </p:nvPr>
        </p:nvGraphicFramePr>
        <p:xfrm>
          <a:off x="4343400" y="1276350"/>
          <a:ext cx="387667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225">
                  <a:extLst>
                    <a:ext uri="{9D8B030D-6E8A-4147-A177-3AD203B41FA5}">
                      <a16:colId xmlns:a16="http://schemas.microsoft.com/office/drawing/2014/main" val="573614888"/>
                    </a:ext>
                  </a:extLst>
                </a:gridCol>
                <a:gridCol w="1292225">
                  <a:extLst>
                    <a:ext uri="{9D8B030D-6E8A-4147-A177-3AD203B41FA5}">
                      <a16:colId xmlns:a16="http://schemas.microsoft.com/office/drawing/2014/main" val="2114434710"/>
                    </a:ext>
                  </a:extLst>
                </a:gridCol>
                <a:gridCol w="1292225">
                  <a:extLst>
                    <a:ext uri="{9D8B030D-6E8A-4147-A177-3AD203B41FA5}">
                      <a16:colId xmlns:a16="http://schemas.microsoft.com/office/drawing/2014/main" val="32275371"/>
                    </a:ext>
                  </a:extLst>
                </a:gridCol>
              </a:tblGrid>
              <a:tr h="2523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586775"/>
                  </a:ext>
                </a:extLst>
              </a:tr>
              <a:tr h="252307"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309053"/>
                  </a:ext>
                </a:extLst>
              </a:tr>
              <a:tr h="252307">
                <a:tc>
                  <a:txBody>
                    <a:bodyPr/>
                    <a:lstStyle/>
                    <a:p>
                      <a:r>
                        <a:rPr lang="en-US" dirty="0"/>
                        <a:t>No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056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266121"/>
      </p:ext>
    </p:extLst>
  </p:cSld>
  <p:clrMapOvr>
    <a:masterClrMapping/>
  </p:clrMapOvr>
</p:sld>
</file>

<file path=ppt/theme/theme1.xml><?xml version="1.0" encoding="utf-8"?>
<a:theme xmlns:a="http://schemas.openxmlformats.org/drawingml/2006/main" name="2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10.xml><?xml version="1.0" encoding="utf-8"?>
<a:theme xmlns:a="http://schemas.openxmlformats.org/drawingml/2006/main" name="9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11.xml><?xml version="1.0" encoding="utf-8"?>
<a:theme xmlns:a="http://schemas.openxmlformats.org/drawingml/2006/main" name="10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12.xml><?xml version="1.0" encoding="utf-8"?>
<a:theme xmlns:a="http://schemas.openxmlformats.org/drawingml/2006/main" name="11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13.xml><?xml version="1.0" encoding="utf-8"?>
<a:theme xmlns:a="http://schemas.openxmlformats.org/drawingml/2006/main" name="12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14.xml><?xml version="1.0" encoding="utf-8"?>
<a:theme xmlns:a="http://schemas.openxmlformats.org/drawingml/2006/main" name="13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15.xml><?xml version="1.0" encoding="utf-8"?>
<a:theme xmlns:a="http://schemas.openxmlformats.org/drawingml/2006/main" name="14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3.xml><?xml version="1.0" encoding="utf-8"?>
<a:theme xmlns:a="http://schemas.openxmlformats.org/drawingml/2006/main" name="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4.xml><?xml version="1.0" encoding="utf-8"?>
<a:theme xmlns:a="http://schemas.openxmlformats.org/drawingml/2006/main" name="1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5.xml><?xml version="1.0" encoding="utf-8"?>
<a:theme xmlns:a="http://schemas.openxmlformats.org/drawingml/2006/main" name="4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6.xml><?xml version="1.0" encoding="utf-8"?>
<a:theme xmlns:a="http://schemas.openxmlformats.org/drawingml/2006/main" name="5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7.xml><?xml version="1.0" encoding="utf-8"?>
<a:theme xmlns:a="http://schemas.openxmlformats.org/drawingml/2006/main" name="6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8.xml><?xml version="1.0" encoding="utf-8"?>
<a:theme xmlns:a="http://schemas.openxmlformats.org/drawingml/2006/main" name="7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9.xml><?xml version="1.0" encoding="utf-8"?>
<a:theme xmlns:a="http://schemas.openxmlformats.org/drawingml/2006/main" name="8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59995</TotalTime>
  <Words>612</Words>
  <Application>Microsoft Macintosh PowerPoint</Application>
  <PresentationFormat>On-screen Show (16:9)</PresentationFormat>
  <Paragraphs>190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13</vt:i4>
      </vt:variant>
    </vt:vector>
  </HeadingPairs>
  <TitlesOfParts>
    <vt:vector size="35" baseType="lpstr">
      <vt:lpstr>Arial</vt:lpstr>
      <vt:lpstr>Atlas Grotesk</vt:lpstr>
      <vt:lpstr>Calibri</vt:lpstr>
      <vt:lpstr>Calibri Light</vt:lpstr>
      <vt:lpstr>Cambria Math</vt:lpstr>
      <vt:lpstr>Segoe UI</vt:lpstr>
      <vt:lpstr>2_Optum WIdescreen 2017</vt:lpstr>
      <vt:lpstr>3_Optum WIdescreen 2017</vt:lpstr>
      <vt:lpstr>Optum WIdescreen 2017</vt:lpstr>
      <vt:lpstr>1_Optum WIdescreen 2017</vt:lpstr>
      <vt:lpstr>4_Optum WIdescreen 2017</vt:lpstr>
      <vt:lpstr>5_Optum WIdescreen 2017</vt:lpstr>
      <vt:lpstr>6_Optum WIdescreen 2017</vt:lpstr>
      <vt:lpstr>7_Optum WIdescreen 2017</vt:lpstr>
      <vt:lpstr>8_Optum WIdescreen 2017</vt:lpstr>
      <vt:lpstr>9_Optum WIdescreen 2017</vt:lpstr>
      <vt:lpstr>10_Optum WIdescreen 2017</vt:lpstr>
      <vt:lpstr>11_Optum WIdescreen 2017</vt:lpstr>
      <vt:lpstr>12_Optum WIdescreen 2017</vt:lpstr>
      <vt:lpstr>13_Optum WIdescreen 2017</vt:lpstr>
      <vt:lpstr>14_Optum WIdescreen 2017</vt:lpstr>
      <vt:lpstr>Office Theme</vt:lpstr>
      <vt:lpstr> Winner presentation – 2nd Place Solution</vt:lpstr>
      <vt:lpstr>Team</vt:lpstr>
      <vt:lpstr>Components of proposed solution</vt:lpstr>
      <vt:lpstr>Components of proposed solution</vt:lpstr>
      <vt:lpstr>Components of proposed solution</vt:lpstr>
      <vt:lpstr>Components of proposed solution</vt:lpstr>
      <vt:lpstr>Components of proposed solution</vt:lpstr>
      <vt:lpstr>Components of proposed solution</vt:lpstr>
      <vt:lpstr>Components of proposed solution</vt:lpstr>
      <vt:lpstr>Solution link</vt:lpstr>
      <vt:lpstr>PowerPoint Presentation</vt:lpstr>
      <vt:lpstr>PowerPoint Presentation</vt:lpstr>
      <vt:lpstr>Differentiators – vs other competitor’s solutions</vt:lpstr>
    </vt:vector>
  </TitlesOfParts>
  <Company>UnitedHealth Group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Raffaelli, Carrie</dc:creator>
  <cp:lastModifiedBy>Microsoft Office User</cp:lastModifiedBy>
  <cp:revision>662</cp:revision>
  <cp:lastPrinted>2019-07-16T17:15:50Z</cp:lastPrinted>
  <dcterms:created xsi:type="dcterms:W3CDTF">2018-10-30T10:30:58Z</dcterms:created>
  <dcterms:modified xsi:type="dcterms:W3CDTF">2019-11-23T16:07:54Z</dcterms:modified>
</cp:coreProperties>
</file>